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6" r:id="rId2"/>
    <p:sldId id="308" r:id="rId3"/>
    <p:sldId id="260" r:id="rId4"/>
    <p:sldId id="271" r:id="rId5"/>
    <p:sldId id="289" r:id="rId6"/>
    <p:sldId id="272" r:id="rId7"/>
    <p:sldId id="273" r:id="rId8"/>
    <p:sldId id="274" r:id="rId9"/>
    <p:sldId id="275" r:id="rId10"/>
    <p:sldId id="276" r:id="rId11"/>
    <p:sldId id="288" r:id="rId12"/>
    <p:sldId id="287" r:id="rId13"/>
    <p:sldId id="263" r:id="rId14"/>
    <p:sldId id="277" r:id="rId15"/>
    <p:sldId id="290" r:id="rId16"/>
    <p:sldId id="311" r:id="rId17"/>
    <p:sldId id="284" r:id="rId18"/>
    <p:sldId id="307" r:id="rId19"/>
    <p:sldId id="319" r:id="rId20"/>
    <p:sldId id="321" r:id="rId21"/>
    <p:sldId id="322" r:id="rId22"/>
    <p:sldId id="323" r:id="rId23"/>
    <p:sldId id="293" r:id="rId24"/>
    <p:sldId id="294" r:id="rId25"/>
    <p:sldId id="295" r:id="rId26"/>
    <p:sldId id="312" r:id="rId27"/>
    <p:sldId id="296" r:id="rId28"/>
    <p:sldId id="325" r:id="rId29"/>
    <p:sldId id="326" r:id="rId30"/>
    <p:sldId id="327" r:id="rId31"/>
    <p:sldId id="314" r:id="rId32"/>
    <p:sldId id="279" r:id="rId33"/>
    <p:sldId id="315" r:id="rId34"/>
    <p:sldId id="297" r:id="rId35"/>
    <p:sldId id="280" r:id="rId36"/>
    <p:sldId id="298" r:id="rId37"/>
    <p:sldId id="300" r:id="rId38"/>
    <p:sldId id="301" r:id="rId39"/>
    <p:sldId id="303" r:id="rId40"/>
    <p:sldId id="302" r:id="rId41"/>
    <p:sldId id="306" r:id="rId42"/>
    <p:sldId id="281" r:id="rId43"/>
    <p:sldId id="282" r:id="rId44"/>
    <p:sldId id="324" r:id="rId45"/>
    <p:sldId id="25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1572" userDrawn="1">
          <p15:clr>
            <a:srgbClr val="A4A3A4"/>
          </p15:clr>
        </p15:guide>
        <p15:guide id="4" orient="horz" pos="3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ishay Bar" initials="AB" lastIdx="1" clrIdx="0">
    <p:extLst>
      <p:ext uri="{19B8F6BF-5375-455C-9EA6-DF929625EA0E}">
        <p15:presenceInfo xmlns:p15="http://schemas.microsoft.com/office/powerpoint/2012/main" userId="S::avishay.bar@cyberark.com::7bbe336a-4f69-4e13-8b1f-99b4944837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022"/>
    <a:srgbClr val="132B3F"/>
    <a:srgbClr val="F9F9F9"/>
    <a:srgbClr val="3376AF"/>
    <a:srgbClr val="7F8583"/>
    <a:srgbClr val="808184"/>
    <a:srgbClr val="42494F"/>
    <a:srgbClr val="D6E3ED"/>
    <a:srgbClr val="08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EE04E-F8C0-F649-9385-86E7C3318B77}" v="262" dt="2020-12-23T11:06:25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7"/>
    <p:restoredTop sz="94635"/>
  </p:normalViewPr>
  <p:slideViewPr>
    <p:cSldViewPr snapToObjects="1" showGuides="1">
      <p:cViewPr varScale="1">
        <p:scale>
          <a:sx n="155" d="100"/>
          <a:sy n="155" d="100"/>
        </p:scale>
        <p:origin x="312" y="200"/>
      </p:cViewPr>
      <p:guideLst>
        <p:guide orient="horz" pos="2115"/>
        <p:guide pos="279"/>
        <p:guide pos="1572"/>
        <p:guide orient="horz" pos="3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shay Bar" userId="7bbe336a-4f69-4e13-8b1f-99b49448376c" providerId="ADAL" clId="{B49EE04E-F8C0-F649-9385-86E7C3318B77}"/>
    <pc:docChg chg="undo redo custSel addSld delSld modSld sldOrd modShowInfo">
      <pc:chgData name="Avishay Bar" userId="7bbe336a-4f69-4e13-8b1f-99b49448376c" providerId="ADAL" clId="{B49EE04E-F8C0-F649-9385-86E7C3318B77}" dt="2020-12-23T11:06:25.530" v="753" actId="1076"/>
      <pc:docMkLst>
        <pc:docMk/>
      </pc:docMkLst>
      <pc:sldChg chg="modSp del mod">
        <pc:chgData name="Avishay Bar" userId="7bbe336a-4f69-4e13-8b1f-99b49448376c" providerId="ADAL" clId="{B49EE04E-F8C0-F649-9385-86E7C3318B77}" dt="2020-12-22T20:35:23.124" v="613" actId="2696"/>
        <pc:sldMkLst>
          <pc:docMk/>
          <pc:sldMk cId="3015154685" sldId="259"/>
        </pc:sldMkLst>
        <pc:spChg chg="mod">
          <ac:chgData name="Avishay Bar" userId="7bbe336a-4f69-4e13-8b1f-99b49448376c" providerId="ADAL" clId="{B49EE04E-F8C0-F649-9385-86E7C3318B77}" dt="2020-12-22T15:46:00.556" v="53" actId="20577"/>
          <ac:spMkLst>
            <pc:docMk/>
            <pc:sldMk cId="3015154685" sldId="259"/>
            <ac:spMk id="10" creationId="{37A0D9D4-8B90-BE45-97B3-C373A3AA7B42}"/>
          </ac:spMkLst>
        </pc:spChg>
        <pc:picChg chg="mod">
          <ac:chgData name="Avishay Bar" userId="7bbe336a-4f69-4e13-8b1f-99b49448376c" providerId="ADAL" clId="{B49EE04E-F8C0-F649-9385-86E7C3318B77}" dt="2020-12-22T14:03:34.107" v="44" actId="1076"/>
          <ac:picMkLst>
            <pc:docMk/>
            <pc:sldMk cId="3015154685" sldId="259"/>
            <ac:picMk id="5" creationId="{DAE83BBF-0053-3648-8630-EBA12B479FCD}"/>
          </ac:picMkLst>
        </pc:picChg>
      </pc:sldChg>
      <pc:sldChg chg="modAnim">
        <pc:chgData name="Avishay Bar" userId="7bbe336a-4f69-4e13-8b1f-99b49448376c" providerId="ADAL" clId="{B49EE04E-F8C0-F649-9385-86E7C3318B77}" dt="2020-12-22T18:29:20.335" v="129"/>
        <pc:sldMkLst>
          <pc:docMk/>
          <pc:sldMk cId="3542919379" sldId="260"/>
        </pc:sldMkLst>
      </pc:sldChg>
      <pc:sldChg chg="modAnim">
        <pc:chgData name="Avishay Bar" userId="7bbe336a-4f69-4e13-8b1f-99b49448376c" providerId="ADAL" clId="{B49EE04E-F8C0-F649-9385-86E7C3318B77}" dt="2020-12-21T20:03:40.183" v="7"/>
        <pc:sldMkLst>
          <pc:docMk/>
          <pc:sldMk cId="1120546124" sldId="271"/>
        </pc:sldMkLst>
      </pc:sldChg>
      <pc:sldChg chg="modAnim">
        <pc:chgData name="Avishay Bar" userId="7bbe336a-4f69-4e13-8b1f-99b49448376c" providerId="ADAL" clId="{B49EE04E-F8C0-F649-9385-86E7C3318B77}" dt="2020-12-21T20:03:49.644" v="10"/>
        <pc:sldMkLst>
          <pc:docMk/>
          <pc:sldMk cId="2430804747" sldId="272"/>
        </pc:sldMkLst>
      </pc:sldChg>
      <pc:sldChg chg="addSp modSp mod">
        <pc:chgData name="Avishay Bar" userId="7bbe336a-4f69-4e13-8b1f-99b49448376c" providerId="ADAL" clId="{B49EE04E-F8C0-F649-9385-86E7C3318B77}" dt="2020-12-22T18:54:23.736" v="213" actId="14100"/>
        <pc:sldMkLst>
          <pc:docMk/>
          <pc:sldMk cId="1204003318" sldId="273"/>
        </pc:sldMkLst>
        <pc:spChg chg="mod">
          <ac:chgData name="Avishay Bar" userId="7bbe336a-4f69-4e13-8b1f-99b49448376c" providerId="ADAL" clId="{B49EE04E-F8C0-F649-9385-86E7C3318B77}" dt="2020-12-22T18:54:12.946" v="208" actId="20577"/>
          <ac:spMkLst>
            <pc:docMk/>
            <pc:sldMk cId="1204003318" sldId="273"/>
            <ac:spMk id="3" creationId="{71F84C50-46F2-E44A-B2DE-4C9EF094E1B5}"/>
          </ac:spMkLst>
        </pc:spChg>
        <pc:spChg chg="add mod">
          <ac:chgData name="Avishay Bar" userId="7bbe336a-4f69-4e13-8b1f-99b49448376c" providerId="ADAL" clId="{B49EE04E-F8C0-F649-9385-86E7C3318B77}" dt="2020-12-22T18:54:23.736" v="213" actId="14100"/>
          <ac:spMkLst>
            <pc:docMk/>
            <pc:sldMk cId="1204003318" sldId="273"/>
            <ac:spMk id="4" creationId="{DCC715AD-123B-354E-8FC1-2AAFB6925188}"/>
          </ac:spMkLst>
        </pc:spChg>
      </pc:sldChg>
      <pc:sldChg chg="addSp modSp mod">
        <pc:chgData name="Avishay Bar" userId="7bbe336a-4f69-4e13-8b1f-99b49448376c" providerId="ADAL" clId="{B49EE04E-F8C0-F649-9385-86E7C3318B77}" dt="2020-12-22T18:58:22.300" v="391" actId="20577"/>
        <pc:sldMkLst>
          <pc:docMk/>
          <pc:sldMk cId="1598858812" sldId="274"/>
        </pc:sldMkLst>
        <pc:spChg chg="add mod">
          <ac:chgData name="Avishay Bar" userId="7bbe336a-4f69-4e13-8b1f-99b49448376c" providerId="ADAL" clId="{B49EE04E-F8C0-F649-9385-86E7C3318B77}" dt="2020-12-22T18:58:22.300" v="391" actId="20577"/>
          <ac:spMkLst>
            <pc:docMk/>
            <pc:sldMk cId="1598858812" sldId="274"/>
            <ac:spMk id="5" creationId="{51878506-D127-1842-B53E-6A4ED61C4872}"/>
          </ac:spMkLst>
        </pc:spChg>
      </pc:sldChg>
      <pc:sldChg chg="modSp modAnim">
        <pc:chgData name="Avishay Bar" userId="7bbe336a-4f69-4e13-8b1f-99b49448376c" providerId="ADAL" clId="{B49EE04E-F8C0-F649-9385-86E7C3318B77}" dt="2020-12-22T19:10:20.419" v="470" actId="20577"/>
        <pc:sldMkLst>
          <pc:docMk/>
          <pc:sldMk cId="1504108993" sldId="277"/>
        </pc:sldMkLst>
        <pc:spChg chg="mod">
          <ac:chgData name="Avishay Bar" userId="7bbe336a-4f69-4e13-8b1f-99b49448376c" providerId="ADAL" clId="{B49EE04E-F8C0-F649-9385-86E7C3318B77}" dt="2020-12-22T19:10:20.419" v="470" actId="20577"/>
          <ac:spMkLst>
            <pc:docMk/>
            <pc:sldMk cId="1504108993" sldId="277"/>
            <ac:spMk id="3" creationId="{71F84C50-46F2-E44A-B2DE-4C9EF094E1B5}"/>
          </ac:spMkLst>
        </pc:spChg>
      </pc:sldChg>
      <pc:sldChg chg="modSp mod">
        <pc:chgData name="Avishay Bar" userId="7bbe336a-4f69-4e13-8b1f-99b49448376c" providerId="ADAL" clId="{B49EE04E-F8C0-F649-9385-86E7C3318B77}" dt="2020-12-22T20:02:00.085" v="612" actId="20577"/>
        <pc:sldMkLst>
          <pc:docMk/>
          <pc:sldMk cId="2096601490" sldId="279"/>
        </pc:sldMkLst>
        <pc:spChg chg="mod">
          <ac:chgData name="Avishay Bar" userId="7bbe336a-4f69-4e13-8b1f-99b49448376c" providerId="ADAL" clId="{B49EE04E-F8C0-F649-9385-86E7C3318B77}" dt="2020-12-22T20:02:00.085" v="612" actId="20577"/>
          <ac:spMkLst>
            <pc:docMk/>
            <pc:sldMk cId="2096601490" sldId="279"/>
            <ac:spMk id="3" creationId="{71F84C50-46F2-E44A-B2DE-4C9EF094E1B5}"/>
          </ac:spMkLst>
        </pc:spChg>
      </pc:sldChg>
      <pc:sldChg chg="modAnim">
        <pc:chgData name="Avishay Bar" userId="7bbe336a-4f69-4e13-8b1f-99b49448376c" providerId="ADAL" clId="{B49EE04E-F8C0-F649-9385-86E7C3318B77}" dt="2020-12-21T20:04:33.307" v="20"/>
        <pc:sldMkLst>
          <pc:docMk/>
          <pc:sldMk cId="2623934690" sldId="284"/>
        </pc:sldMkLst>
      </pc:sldChg>
      <pc:sldChg chg="modAnim">
        <pc:chgData name="Avishay Bar" userId="7bbe336a-4f69-4e13-8b1f-99b49448376c" providerId="ADAL" clId="{B49EE04E-F8C0-F649-9385-86E7C3318B77}" dt="2020-12-21T20:04:09.681" v="14"/>
        <pc:sldMkLst>
          <pc:docMk/>
          <pc:sldMk cId="3226673779" sldId="287"/>
        </pc:sldMkLst>
      </pc:sldChg>
      <pc:sldChg chg="addSp delSp modSp modAnim">
        <pc:chgData name="Avishay Bar" userId="7bbe336a-4f69-4e13-8b1f-99b49448376c" providerId="ADAL" clId="{B49EE04E-F8C0-F649-9385-86E7C3318B77}" dt="2020-12-22T19:58:27.530" v="548"/>
        <pc:sldMkLst>
          <pc:docMk/>
          <pc:sldMk cId="4184995298" sldId="296"/>
        </pc:sldMkLst>
        <pc:picChg chg="add del">
          <ac:chgData name="Avishay Bar" userId="7bbe336a-4f69-4e13-8b1f-99b49448376c" providerId="ADAL" clId="{B49EE04E-F8C0-F649-9385-86E7C3318B77}" dt="2020-12-22T19:56:24.399" v="518"/>
          <ac:picMkLst>
            <pc:docMk/>
            <pc:sldMk cId="4184995298" sldId="296"/>
            <ac:picMk id="4" creationId="{1D9C412B-0E87-AA4B-B8D2-EFAAE8B81D83}"/>
          </ac:picMkLst>
        </pc:picChg>
        <pc:picChg chg="add mod">
          <ac:chgData name="Avishay Bar" userId="7bbe336a-4f69-4e13-8b1f-99b49448376c" providerId="ADAL" clId="{B49EE04E-F8C0-F649-9385-86E7C3318B77}" dt="2020-12-22T19:57:31.654" v="533" actId="1076"/>
          <ac:picMkLst>
            <pc:docMk/>
            <pc:sldMk cId="4184995298" sldId="296"/>
            <ac:picMk id="1026" creationId="{9D5F58A3-869D-C748-B6A7-169E0B20794C}"/>
          </ac:picMkLst>
        </pc:picChg>
        <pc:picChg chg="add del mod">
          <ac:chgData name="Avishay Bar" userId="7bbe336a-4f69-4e13-8b1f-99b49448376c" providerId="ADAL" clId="{B49EE04E-F8C0-F649-9385-86E7C3318B77}" dt="2020-12-22T19:56:07.198" v="516" actId="478"/>
          <ac:picMkLst>
            <pc:docMk/>
            <pc:sldMk cId="4184995298" sldId="296"/>
            <ac:picMk id="1028" creationId="{C97EFF17-5DDD-2C45-B01E-BA010CA7E03F}"/>
          </ac:picMkLst>
        </pc:picChg>
        <pc:picChg chg="add del mod">
          <ac:chgData name="Avishay Bar" userId="7bbe336a-4f69-4e13-8b1f-99b49448376c" providerId="ADAL" clId="{B49EE04E-F8C0-F649-9385-86E7C3318B77}" dt="2020-12-22T19:56:58.236" v="522" actId="478"/>
          <ac:picMkLst>
            <pc:docMk/>
            <pc:sldMk cId="4184995298" sldId="296"/>
            <ac:picMk id="1030" creationId="{FC757AA8-0124-3847-A977-CAE02462BEB9}"/>
          </ac:picMkLst>
        </pc:picChg>
        <pc:picChg chg="add mod">
          <ac:chgData name="Avishay Bar" userId="7bbe336a-4f69-4e13-8b1f-99b49448376c" providerId="ADAL" clId="{B49EE04E-F8C0-F649-9385-86E7C3318B77}" dt="2020-12-22T19:57:34.901" v="534" actId="1076"/>
          <ac:picMkLst>
            <pc:docMk/>
            <pc:sldMk cId="4184995298" sldId="296"/>
            <ac:picMk id="1032" creationId="{3A3CC970-85BB-D843-BFFA-CAF89105C8F6}"/>
          </ac:picMkLst>
        </pc:picChg>
        <pc:picChg chg="add mod">
          <ac:chgData name="Avishay Bar" userId="7bbe336a-4f69-4e13-8b1f-99b49448376c" providerId="ADAL" clId="{B49EE04E-F8C0-F649-9385-86E7C3318B77}" dt="2020-12-22T19:57:36.078" v="535" actId="1076"/>
          <ac:picMkLst>
            <pc:docMk/>
            <pc:sldMk cId="4184995298" sldId="296"/>
            <ac:picMk id="1034" creationId="{B0BC2AF5-567C-6041-92E9-343BA93F77BB}"/>
          </ac:picMkLst>
        </pc:picChg>
      </pc:sldChg>
      <pc:sldChg chg="del mod modShow">
        <pc:chgData name="Avishay Bar" userId="7bbe336a-4f69-4e13-8b1f-99b49448376c" providerId="ADAL" clId="{B49EE04E-F8C0-F649-9385-86E7C3318B77}" dt="2020-12-21T20:44:56.855" v="34" actId="2696"/>
        <pc:sldMkLst>
          <pc:docMk/>
          <pc:sldMk cId="52981606" sldId="305"/>
        </pc:sldMkLst>
      </pc:sldChg>
      <pc:sldChg chg="modSp mod modAnim">
        <pc:chgData name="Avishay Bar" userId="7bbe336a-4f69-4e13-8b1f-99b49448376c" providerId="ADAL" clId="{B49EE04E-F8C0-F649-9385-86E7C3318B77}" dt="2020-12-22T19:21:17.618" v="478" actId="20577"/>
        <pc:sldMkLst>
          <pc:docMk/>
          <pc:sldMk cId="2697181497" sldId="307"/>
        </pc:sldMkLst>
        <pc:spChg chg="mod">
          <ac:chgData name="Avishay Bar" userId="7bbe336a-4f69-4e13-8b1f-99b49448376c" providerId="ADAL" clId="{B49EE04E-F8C0-F649-9385-86E7C3318B77}" dt="2020-12-22T19:21:17.618" v="478" actId="20577"/>
          <ac:spMkLst>
            <pc:docMk/>
            <pc:sldMk cId="2697181497" sldId="307"/>
            <ac:spMk id="3" creationId="{71F84C50-46F2-E44A-B2DE-4C9EF094E1B5}"/>
          </ac:spMkLst>
        </pc:spChg>
      </pc:sldChg>
      <pc:sldChg chg="addSp delSp modSp mod addAnim delAnim">
        <pc:chgData name="Avishay Bar" userId="7bbe336a-4f69-4e13-8b1f-99b49448376c" providerId="ADAL" clId="{B49EE04E-F8C0-F649-9385-86E7C3318B77}" dt="2020-12-22T20:44:38.192" v="719" actId="1038"/>
        <pc:sldMkLst>
          <pc:docMk/>
          <pc:sldMk cId="2033840898" sldId="308"/>
        </pc:sldMkLst>
        <pc:spChg chg="add del mod">
          <ac:chgData name="Avishay Bar" userId="7bbe336a-4f69-4e13-8b1f-99b49448376c" providerId="ADAL" clId="{B49EE04E-F8C0-F649-9385-86E7C3318B77}" dt="2020-12-22T18:27:53.275" v="122" actId="1076"/>
          <ac:spMkLst>
            <pc:docMk/>
            <pc:sldMk cId="2033840898" sldId="308"/>
            <ac:spMk id="2" creationId="{F7A980AD-701B-5144-8475-62B73E91A465}"/>
          </ac:spMkLst>
        </pc:spChg>
        <pc:spChg chg="add mod">
          <ac:chgData name="Avishay Bar" userId="7bbe336a-4f69-4e13-8b1f-99b49448376c" providerId="ADAL" clId="{B49EE04E-F8C0-F649-9385-86E7C3318B77}" dt="2020-12-22T20:44:38.192" v="719" actId="1038"/>
          <ac:spMkLst>
            <pc:docMk/>
            <pc:sldMk cId="2033840898" sldId="308"/>
            <ac:spMk id="4" creationId="{75256A33-0169-C045-9F1B-ADE0A0164DEA}"/>
          </ac:spMkLst>
        </pc:spChg>
        <pc:spChg chg="mod">
          <ac:chgData name="Avishay Bar" userId="7bbe336a-4f69-4e13-8b1f-99b49448376c" providerId="ADAL" clId="{B49EE04E-F8C0-F649-9385-86E7C3318B77}" dt="2020-12-22T20:44:30.053" v="715" actId="1076"/>
          <ac:spMkLst>
            <pc:docMk/>
            <pc:sldMk cId="2033840898" sldId="308"/>
            <ac:spMk id="7" creationId="{6CE58969-38A8-B844-B74D-1E2056722270}"/>
          </ac:spMkLst>
        </pc:spChg>
        <pc:spChg chg="add del mod">
          <ac:chgData name="Avishay Bar" userId="7bbe336a-4f69-4e13-8b1f-99b49448376c" providerId="ADAL" clId="{B49EE04E-F8C0-F649-9385-86E7C3318B77}" dt="2020-12-22T18:27:56.125" v="123" actId="1076"/>
          <ac:spMkLst>
            <pc:docMk/>
            <pc:sldMk cId="2033840898" sldId="308"/>
            <ac:spMk id="8" creationId="{FB560862-FF97-1C4E-9A95-43DBEF3EB535}"/>
          </ac:spMkLst>
        </pc:spChg>
        <pc:spChg chg="mod">
          <ac:chgData name="Avishay Bar" userId="7bbe336a-4f69-4e13-8b1f-99b49448376c" providerId="ADAL" clId="{B49EE04E-F8C0-F649-9385-86E7C3318B77}" dt="2020-12-22T18:27:58.709" v="124" actId="1076"/>
          <ac:spMkLst>
            <pc:docMk/>
            <pc:sldMk cId="2033840898" sldId="308"/>
            <ac:spMk id="17" creationId="{5B9516EF-3E49-9E4B-AD2C-8685FCF5F631}"/>
          </ac:spMkLst>
        </pc:spChg>
        <pc:spChg chg="mod">
          <ac:chgData name="Avishay Bar" userId="7bbe336a-4f69-4e13-8b1f-99b49448376c" providerId="ADAL" clId="{B49EE04E-F8C0-F649-9385-86E7C3318B77}" dt="2020-12-22T18:28:00.773" v="125" actId="1076"/>
          <ac:spMkLst>
            <pc:docMk/>
            <pc:sldMk cId="2033840898" sldId="308"/>
            <ac:spMk id="24" creationId="{8178F367-A4A3-8D48-B6B7-BB6131127BD0}"/>
          </ac:spMkLst>
        </pc:spChg>
        <pc:picChg chg="mod">
          <ac:chgData name="Avishay Bar" userId="7bbe336a-4f69-4e13-8b1f-99b49448376c" providerId="ADAL" clId="{B49EE04E-F8C0-F649-9385-86E7C3318B77}" dt="2020-12-22T18:27:27.459" v="65" actId="1076"/>
          <ac:picMkLst>
            <pc:docMk/>
            <pc:sldMk cId="2033840898" sldId="308"/>
            <ac:picMk id="1042" creationId="{8E6A8895-A052-584F-803A-521318206386}"/>
          </ac:picMkLst>
        </pc:picChg>
      </pc:sldChg>
      <pc:sldChg chg="del">
        <pc:chgData name="Avishay Bar" userId="7bbe336a-4f69-4e13-8b1f-99b49448376c" providerId="ADAL" clId="{B49EE04E-F8C0-F649-9385-86E7C3318B77}" dt="2020-12-21T20:03:02.874" v="0" actId="2696"/>
        <pc:sldMkLst>
          <pc:docMk/>
          <pc:sldMk cId="2647302844" sldId="316"/>
        </pc:sldMkLst>
      </pc:sldChg>
      <pc:sldChg chg="new del ord">
        <pc:chgData name="Avishay Bar" userId="7bbe336a-4f69-4e13-8b1f-99b49448376c" providerId="ADAL" clId="{B49EE04E-F8C0-F649-9385-86E7C3318B77}" dt="2020-12-22T14:03:25.583" v="41" actId="2696"/>
        <pc:sldMkLst>
          <pc:docMk/>
          <pc:sldMk cId="2956272332" sldId="316"/>
        </pc:sldMkLst>
      </pc:sldChg>
      <pc:sldChg chg="modSp add mod">
        <pc:chgData name="Avishay Bar" userId="7bbe336a-4f69-4e13-8b1f-99b49448376c" providerId="ADAL" clId="{B49EE04E-F8C0-F649-9385-86E7C3318B77}" dt="2020-12-23T09:45:26.054" v="723" actId="20577"/>
        <pc:sldMkLst>
          <pc:docMk/>
          <pc:sldMk cId="3020606660" sldId="316"/>
        </pc:sldMkLst>
        <pc:spChg chg="mod">
          <ac:chgData name="Avishay Bar" userId="7bbe336a-4f69-4e13-8b1f-99b49448376c" providerId="ADAL" clId="{B49EE04E-F8C0-F649-9385-86E7C3318B77}" dt="2020-12-23T09:45:26.054" v="723" actId="20577"/>
          <ac:spMkLst>
            <pc:docMk/>
            <pc:sldMk cId="3020606660" sldId="316"/>
            <ac:spMk id="8" creationId="{8F343B34-D3C3-EB45-8A95-877B713C9844}"/>
          </ac:spMkLst>
        </pc:spChg>
      </pc:sldChg>
      <pc:sldChg chg="new">
        <pc:chgData name="Avishay Bar" userId="7bbe336a-4f69-4e13-8b1f-99b49448376c" providerId="ADAL" clId="{B49EE04E-F8C0-F649-9385-86E7C3318B77}" dt="2020-12-22T19:11:33.100" v="471" actId="680"/>
        <pc:sldMkLst>
          <pc:docMk/>
          <pc:sldMk cId="2145281649" sldId="317"/>
        </pc:sldMkLst>
      </pc:sldChg>
      <pc:sldChg chg="new del">
        <pc:chgData name="Avishay Bar" userId="7bbe336a-4f69-4e13-8b1f-99b49448376c" providerId="ADAL" clId="{B49EE04E-F8C0-F649-9385-86E7C3318B77}" dt="2020-12-22T19:36:31.135" v="481" actId="2696"/>
        <pc:sldMkLst>
          <pc:docMk/>
          <pc:sldMk cId="2251268913" sldId="318"/>
        </pc:sldMkLst>
      </pc:sldChg>
      <pc:sldChg chg="addSp delSp modSp add mod delAnim">
        <pc:chgData name="Avishay Bar" userId="7bbe336a-4f69-4e13-8b1f-99b49448376c" providerId="ADAL" clId="{B49EE04E-F8C0-F649-9385-86E7C3318B77}" dt="2020-12-22T19:37:31.635" v="487" actId="1076"/>
        <pc:sldMkLst>
          <pc:docMk/>
          <pc:sldMk cId="3801071809" sldId="319"/>
        </pc:sldMkLst>
        <pc:spChg chg="del">
          <ac:chgData name="Avishay Bar" userId="7bbe336a-4f69-4e13-8b1f-99b49448376c" providerId="ADAL" clId="{B49EE04E-F8C0-F649-9385-86E7C3318B77}" dt="2020-12-22T19:36:38.028" v="482" actId="478"/>
          <ac:spMkLst>
            <pc:docMk/>
            <pc:sldMk cId="3801071809" sldId="319"/>
            <ac:spMk id="3" creationId="{71F84C50-46F2-E44A-B2DE-4C9EF094E1B5}"/>
          </ac:spMkLst>
        </pc:spChg>
        <pc:picChg chg="add mod">
          <ac:chgData name="Avishay Bar" userId="7bbe336a-4f69-4e13-8b1f-99b49448376c" providerId="ADAL" clId="{B49EE04E-F8C0-F649-9385-86E7C3318B77}" dt="2020-12-22T19:37:31.635" v="487" actId="1076"/>
          <ac:picMkLst>
            <pc:docMk/>
            <pc:sldMk cId="3801071809" sldId="319"/>
            <ac:picMk id="5" creationId="{F2066210-9834-834C-BB7E-F9CF83DBF858}"/>
          </ac:picMkLst>
        </pc:picChg>
      </pc:sldChg>
      <pc:sldChg chg="new del">
        <pc:chgData name="Avishay Bar" userId="7bbe336a-4f69-4e13-8b1f-99b49448376c" providerId="ADAL" clId="{B49EE04E-F8C0-F649-9385-86E7C3318B77}" dt="2020-12-22T19:37:51.793" v="490" actId="2696"/>
        <pc:sldMkLst>
          <pc:docMk/>
          <pc:sldMk cId="1861809260" sldId="320"/>
        </pc:sldMkLst>
      </pc:sldChg>
      <pc:sldChg chg="addSp delSp modSp add mod">
        <pc:chgData name="Avishay Bar" userId="7bbe336a-4f69-4e13-8b1f-99b49448376c" providerId="ADAL" clId="{B49EE04E-F8C0-F649-9385-86E7C3318B77}" dt="2020-12-22T19:38:19.659" v="496" actId="1076"/>
        <pc:sldMkLst>
          <pc:docMk/>
          <pc:sldMk cId="98841942" sldId="321"/>
        </pc:sldMkLst>
        <pc:picChg chg="add del">
          <ac:chgData name="Avishay Bar" userId="7bbe336a-4f69-4e13-8b1f-99b49448376c" providerId="ADAL" clId="{B49EE04E-F8C0-F649-9385-86E7C3318B77}" dt="2020-12-22T19:38:07.548" v="492" actId="21"/>
          <ac:picMkLst>
            <pc:docMk/>
            <pc:sldMk cId="98841942" sldId="321"/>
            <ac:picMk id="3" creationId="{89ABB45E-ECD3-3540-8F38-A9B1E4161EBB}"/>
          </ac:picMkLst>
        </pc:picChg>
        <pc:picChg chg="del">
          <ac:chgData name="Avishay Bar" userId="7bbe336a-4f69-4e13-8b1f-99b49448376c" providerId="ADAL" clId="{B49EE04E-F8C0-F649-9385-86E7C3318B77}" dt="2020-12-22T19:38:08.662" v="493" actId="478"/>
          <ac:picMkLst>
            <pc:docMk/>
            <pc:sldMk cId="98841942" sldId="321"/>
            <ac:picMk id="5" creationId="{F2066210-9834-834C-BB7E-F9CF83DBF858}"/>
          </ac:picMkLst>
        </pc:picChg>
        <pc:picChg chg="add mod">
          <ac:chgData name="Avishay Bar" userId="7bbe336a-4f69-4e13-8b1f-99b49448376c" providerId="ADAL" clId="{B49EE04E-F8C0-F649-9385-86E7C3318B77}" dt="2020-12-22T19:38:19.659" v="496" actId="1076"/>
          <ac:picMkLst>
            <pc:docMk/>
            <pc:sldMk cId="98841942" sldId="321"/>
            <ac:picMk id="6" creationId="{2810DB6E-D497-824F-9597-D5660C31301F}"/>
          </ac:picMkLst>
        </pc:picChg>
      </pc:sldChg>
      <pc:sldChg chg="addSp delSp modSp add mod">
        <pc:chgData name="Avishay Bar" userId="7bbe336a-4f69-4e13-8b1f-99b49448376c" providerId="ADAL" clId="{B49EE04E-F8C0-F649-9385-86E7C3318B77}" dt="2020-12-22T19:38:40.468" v="502" actId="14100"/>
        <pc:sldMkLst>
          <pc:docMk/>
          <pc:sldMk cId="1921340656" sldId="322"/>
        </pc:sldMkLst>
        <pc:picChg chg="add mod">
          <ac:chgData name="Avishay Bar" userId="7bbe336a-4f69-4e13-8b1f-99b49448376c" providerId="ADAL" clId="{B49EE04E-F8C0-F649-9385-86E7C3318B77}" dt="2020-12-22T19:38:40.468" v="502" actId="14100"/>
          <ac:picMkLst>
            <pc:docMk/>
            <pc:sldMk cId="1921340656" sldId="322"/>
            <ac:picMk id="3" creationId="{6DDB7831-C7BB-A340-B5A0-CD63ECD5B17A}"/>
          </ac:picMkLst>
        </pc:picChg>
        <pc:picChg chg="del">
          <ac:chgData name="Avishay Bar" userId="7bbe336a-4f69-4e13-8b1f-99b49448376c" providerId="ADAL" clId="{B49EE04E-F8C0-F649-9385-86E7C3318B77}" dt="2020-12-22T19:38:29.414" v="499" actId="478"/>
          <ac:picMkLst>
            <pc:docMk/>
            <pc:sldMk cId="1921340656" sldId="322"/>
            <ac:picMk id="6" creationId="{2810DB6E-D497-824F-9597-D5660C31301F}"/>
          </ac:picMkLst>
        </pc:picChg>
      </pc:sldChg>
      <pc:sldChg chg="addSp delSp modSp add mod">
        <pc:chgData name="Avishay Bar" userId="7bbe336a-4f69-4e13-8b1f-99b49448376c" providerId="ADAL" clId="{B49EE04E-F8C0-F649-9385-86E7C3318B77}" dt="2020-12-22T19:38:57.837" v="506" actId="1076"/>
        <pc:sldMkLst>
          <pc:docMk/>
          <pc:sldMk cId="3571699575" sldId="323"/>
        </pc:sldMkLst>
        <pc:picChg chg="add mod">
          <ac:chgData name="Avishay Bar" userId="7bbe336a-4f69-4e13-8b1f-99b49448376c" providerId="ADAL" clId="{B49EE04E-F8C0-F649-9385-86E7C3318B77}" dt="2020-12-22T19:38:57.837" v="506" actId="1076"/>
          <ac:picMkLst>
            <pc:docMk/>
            <pc:sldMk cId="3571699575" sldId="323"/>
            <ac:picMk id="3" creationId="{C0A6A60A-961F-DE44-AAAB-475E54D182E8}"/>
          </ac:picMkLst>
        </pc:picChg>
        <pc:picChg chg="del">
          <ac:chgData name="Avishay Bar" userId="7bbe336a-4f69-4e13-8b1f-99b49448376c" providerId="ADAL" clId="{B49EE04E-F8C0-F649-9385-86E7C3318B77}" dt="2020-12-22T19:38:44.203" v="503" actId="478"/>
          <ac:picMkLst>
            <pc:docMk/>
            <pc:sldMk cId="3571699575" sldId="323"/>
            <ac:picMk id="6" creationId="{2810DB6E-D497-824F-9597-D5660C31301F}"/>
          </ac:picMkLst>
        </pc:picChg>
      </pc:sldChg>
      <pc:sldChg chg="new del">
        <pc:chgData name="Avishay Bar" userId="7bbe336a-4f69-4e13-8b1f-99b49448376c" providerId="ADAL" clId="{B49EE04E-F8C0-F649-9385-86E7C3318B77}" dt="2020-12-22T20:39:18.587" v="615" actId="2696"/>
        <pc:sldMkLst>
          <pc:docMk/>
          <pc:sldMk cId="729284388" sldId="324"/>
        </pc:sldMkLst>
      </pc:sldChg>
      <pc:sldChg chg="addSp delSp modSp add mod delAnim">
        <pc:chgData name="Avishay Bar" userId="7bbe336a-4f69-4e13-8b1f-99b49448376c" providerId="ADAL" clId="{B49EE04E-F8C0-F649-9385-86E7C3318B77}" dt="2020-12-22T20:41:49.662" v="632" actId="1076"/>
        <pc:sldMkLst>
          <pc:docMk/>
          <pc:sldMk cId="4047892520" sldId="324"/>
        </pc:sldMkLst>
        <pc:spChg chg="del">
          <ac:chgData name="Avishay Bar" userId="7bbe336a-4f69-4e13-8b1f-99b49448376c" providerId="ADAL" clId="{B49EE04E-F8C0-F649-9385-86E7C3318B77}" dt="2020-12-22T20:39:24.241" v="617" actId="478"/>
          <ac:spMkLst>
            <pc:docMk/>
            <pc:sldMk cId="4047892520" sldId="324"/>
            <ac:spMk id="3" creationId="{71F84C50-46F2-E44A-B2DE-4C9EF094E1B5}"/>
          </ac:spMkLst>
        </pc:spChg>
        <pc:picChg chg="add mod">
          <ac:chgData name="Avishay Bar" userId="7bbe336a-4f69-4e13-8b1f-99b49448376c" providerId="ADAL" clId="{B49EE04E-F8C0-F649-9385-86E7C3318B77}" dt="2020-12-22T20:40:19.196" v="623" actId="14100"/>
          <ac:picMkLst>
            <pc:docMk/>
            <pc:sldMk cId="4047892520" sldId="324"/>
            <ac:picMk id="4" creationId="{57D92869-DE64-DD46-9CB7-CC9DD85125A1}"/>
          </ac:picMkLst>
        </pc:picChg>
        <pc:picChg chg="add mod">
          <ac:chgData name="Avishay Bar" userId="7bbe336a-4f69-4e13-8b1f-99b49448376c" providerId="ADAL" clId="{B49EE04E-F8C0-F649-9385-86E7C3318B77}" dt="2020-12-22T20:41:49.662" v="632" actId="1076"/>
          <ac:picMkLst>
            <pc:docMk/>
            <pc:sldMk cId="4047892520" sldId="324"/>
            <ac:picMk id="6" creationId="{52B2EAA3-E087-2640-8ECD-4152B3CF47E0}"/>
          </ac:picMkLst>
        </pc:picChg>
        <pc:picChg chg="add mod">
          <ac:chgData name="Avishay Bar" userId="7bbe336a-4f69-4e13-8b1f-99b49448376c" providerId="ADAL" clId="{B49EE04E-F8C0-F649-9385-86E7C3318B77}" dt="2020-12-22T20:41:46.408" v="631" actId="1076"/>
          <ac:picMkLst>
            <pc:docMk/>
            <pc:sldMk cId="4047892520" sldId="324"/>
            <ac:picMk id="2050" creationId="{20D03F5D-7E2A-2144-B297-F4E88853533D}"/>
          </ac:picMkLst>
        </pc:picChg>
      </pc:sldChg>
      <pc:sldChg chg="addSp delSp modSp add mod delAnim modAnim">
        <pc:chgData name="Avishay Bar" userId="7bbe336a-4f69-4e13-8b1f-99b49448376c" providerId="ADAL" clId="{B49EE04E-F8C0-F649-9385-86E7C3318B77}" dt="2020-12-23T11:04:38.024" v="746" actId="1076"/>
        <pc:sldMkLst>
          <pc:docMk/>
          <pc:sldMk cId="2136679076" sldId="325"/>
        </pc:sldMkLst>
        <pc:spChg chg="del">
          <ac:chgData name="Avishay Bar" userId="7bbe336a-4f69-4e13-8b1f-99b49448376c" providerId="ADAL" clId="{B49EE04E-F8C0-F649-9385-86E7C3318B77}" dt="2020-12-23T11:03:10.327" v="727" actId="478"/>
          <ac:spMkLst>
            <pc:docMk/>
            <pc:sldMk cId="2136679076" sldId="325"/>
            <ac:spMk id="3" creationId="{71F84C50-46F2-E44A-B2DE-4C9EF094E1B5}"/>
          </ac:spMkLst>
        </pc:spChg>
        <pc:picChg chg="del">
          <ac:chgData name="Avishay Bar" userId="7bbe336a-4f69-4e13-8b1f-99b49448376c" providerId="ADAL" clId="{B49EE04E-F8C0-F649-9385-86E7C3318B77}" dt="2020-12-23T11:03:11.406" v="728" actId="478"/>
          <ac:picMkLst>
            <pc:docMk/>
            <pc:sldMk cId="2136679076" sldId="325"/>
            <ac:picMk id="1026" creationId="{9D5F58A3-869D-C748-B6A7-169E0B20794C}"/>
          </ac:picMkLst>
        </pc:picChg>
        <pc:picChg chg="del">
          <ac:chgData name="Avishay Bar" userId="7bbe336a-4f69-4e13-8b1f-99b49448376c" providerId="ADAL" clId="{B49EE04E-F8C0-F649-9385-86E7C3318B77}" dt="2020-12-23T11:03:11.989" v="729" actId="478"/>
          <ac:picMkLst>
            <pc:docMk/>
            <pc:sldMk cId="2136679076" sldId="325"/>
            <ac:picMk id="1032" creationId="{3A3CC970-85BB-D843-BFFA-CAF89105C8F6}"/>
          </ac:picMkLst>
        </pc:picChg>
        <pc:picChg chg="del">
          <ac:chgData name="Avishay Bar" userId="7bbe336a-4f69-4e13-8b1f-99b49448376c" providerId="ADAL" clId="{B49EE04E-F8C0-F649-9385-86E7C3318B77}" dt="2020-12-23T11:03:12.487" v="730" actId="478"/>
          <ac:picMkLst>
            <pc:docMk/>
            <pc:sldMk cId="2136679076" sldId="325"/>
            <ac:picMk id="1034" creationId="{B0BC2AF5-567C-6041-92E9-343BA93F77BB}"/>
          </ac:picMkLst>
        </pc:picChg>
        <pc:picChg chg="add mod">
          <ac:chgData name="Avishay Bar" userId="7bbe336a-4f69-4e13-8b1f-99b49448376c" providerId="ADAL" clId="{B49EE04E-F8C0-F649-9385-86E7C3318B77}" dt="2020-12-23T11:04:38.024" v="746" actId="1076"/>
          <ac:picMkLst>
            <pc:docMk/>
            <pc:sldMk cId="2136679076" sldId="325"/>
            <ac:picMk id="5122" creationId="{3BC657AB-7BD4-5348-8E56-77DFF8DA8702}"/>
          </ac:picMkLst>
        </pc:picChg>
        <pc:picChg chg="add del mod">
          <ac:chgData name="Avishay Bar" userId="7bbe336a-4f69-4e13-8b1f-99b49448376c" providerId="ADAL" clId="{B49EE04E-F8C0-F649-9385-86E7C3318B77}" dt="2020-12-23T11:04:16.396" v="741" actId="478"/>
          <ac:picMkLst>
            <pc:docMk/>
            <pc:sldMk cId="2136679076" sldId="325"/>
            <ac:picMk id="5124" creationId="{7F3507EB-93AA-0047-BFED-E737C9A5E165}"/>
          </ac:picMkLst>
        </pc:picChg>
      </pc:sldChg>
      <pc:sldChg chg="new del">
        <pc:chgData name="Avishay Bar" userId="7bbe336a-4f69-4e13-8b1f-99b49448376c" providerId="ADAL" clId="{B49EE04E-F8C0-F649-9385-86E7C3318B77}" dt="2020-12-23T11:03:05.079" v="725" actId="2696"/>
        <pc:sldMkLst>
          <pc:docMk/>
          <pc:sldMk cId="2719045128" sldId="325"/>
        </pc:sldMkLst>
      </pc:sldChg>
      <pc:sldChg chg="delSp modSp add">
        <pc:chgData name="Avishay Bar" userId="7bbe336a-4f69-4e13-8b1f-99b49448376c" providerId="ADAL" clId="{B49EE04E-F8C0-F649-9385-86E7C3318B77}" dt="2020-12-23T11:04:31.397" v="745" actId="1076"/>
        <pc:sldMkLst>
          <pc:docMk/>
          <pc:sldMk cId="2621701708" sldId="326"/>
        </pc:sldMkLst>
        <pc:picChg chg="del">
          <ac:chgData name="Avishay Bar" userId="7bbe336a-4f69-4e13-8b1f-99b49448376c" providerId="ADAL" clId="{B49EE04E-F8C0-F649-9385-86E7C3318B77}" dt="2020-12-23T11:04:24.190" v="743" actId="478"/>
          <ac:picMkLst>
            <pc:docMk/>
            <pc:sldMk cId="2621701708" sldId="326"/>
            <ac:picMk id="5122" creationId="{3BC657AB-7BD4-5348-8E56-77DFF8DA8702}"/>
          </ac:picMkLst>
        </pc:picChg>
        <pc:picChg chg="mod">
          <ac:chgData name="Avishay Bar" userId="7bbe336a-4f69-4e13-8b1f-99b49448376c" providerId="ADAL" clId="{B49EE04E-F8C0-F649-9385-86E7C3318B77}" dt="2020-12-23T11:04:31.397" v="745" actId="1076"/>
          <ac:picMkLst>
            <pc:docMk/>
            <pc:sldMk cId="2621701708" sldId="326"/>
            <ac:picMk id="5124" creationId="{7F3507EB-93AA-0047-BFED-E737C9A5E165}"/>
          </ac:picMkLst>
        </pc:picChg>
      </pc:sldChg>
      <pc:sldChg chg="addSp delSp modSp add">
        <pc:chgData name="Avishay Bar" userId="7bbe336a-4f69-4e13-8b1f-99b49448376c" providerId="ADAL" clId="{B49EE04E-F8C0-F649-9385-86E7C3318B77}" dt="2020-12-23T11:06:25.530" v="753" actId="1076"/>
        <pc:sldMkLst>
          <pc:docMk/>
          <pc:sldMk cId="222503633" sldId="327"/>
        </pc:sldMkLst>
        <pc:picChg chg="del">
          <ac:chgData name="Avishay Bar" userId="7bbe336a-4f69-4e13-8b1f-99b49448376c" providerId="ADAL" clId="{B49EE04E-F8C0-F649-9385-86E7C3318B77}" dt="2020-12-23T11:06:10.183" v="748" actId="478"/>
          <ac:picMkLst>
            <pc:docMk/>
            <pc:sldMk cId="222503633" sldId="327"/>
            <ac:picMk id="5124" creationId="{7F3507EB-93AA-0047-BFED-E737C9A5E165}"/>
          </ac:picMkLst>
        </pc:picChg>
        <pc:picChg chg="add mod">
          <ac:chgData name="Avishay Bar" userId="7bbe336a-4f69-4e13-8b1f-99b49448376c" providerId="ADAL" clId="{B49EE04E-F8C0-F649-9385-86E7C3318B77}" dt="2020-12-23T11:06:25.530" v="753" actId="1076"/>
          <ac:picMkLst>
            <pc:docMk/>
            <pc:sldMk cId="222503633" sldId="327"/>
            <ac:picMk id="7170" creationId="{800018F5-E7BF-8447-9DBC-8AD570536B3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0T11:46:50.345" idx="1">
    <p:pos x="3854" y="872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9B19A-461E-834F-A395-7B6FCC302E2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BED23E6-5DBA-9B41-8649-7054069DAFF6}">
      <dgm:prSet phldrT="[Text]"/>
      <dgm:spPr/>
      <dgm:t>
        <a:bodyPr/>
        <a:lstStyle/>
        <a:p>
          <a:pPr rtl="0"/>
          <a:r>
            <a:rPr lang="en-US" dirty="0"/>
            <a:t>Design/Plan</a:t>
          </a:r>
        </a:p>
      </dgm:t>
    </dgm:pt>
    <dgm:pt modelId="{F1B9173B-D3D3-794A-93C0-31836D6EBC36}" type="parTrans" cxnId="{A6D337CA-4809-E947-A8BA-9D1FAFE06886}">
      <dgm:prSet/>
      <dgm:spPr/>
      <dgm:t>
        <a:bodyPr/>
        <a:lstStyle/>
        <a:p>
          <a:endParaRPr lang="en-US"/>
        </a:p>
      </dgm:t>
    </dgm:pt>
    <dgm:pt modelId="{038F1602-E819-594C-BA3B-52BEDAA3AA09}" type="sibTrans" cxnId="{A6D337CA-4809-E947-A8BA-9D1FAFE06886}">
      <dgm:prSet/>
      <dgm:spPr/>
      <dgm:t>
        <a:bodyPr/>
        <a:lstStyle/>
        <a:p>
          <a:endParaRPr lang="en-US"/>
        </a:p>
      </dgm:t>
    </dgm:pt>
    <dgm:pt modelId="{2CA636A1-53D3-BC4A-BDF3-9F39EB528D37}">
      <dgm:prSet phldrT="[Text]"/>
      <dgm:spPr/>
      <dgm:t>
        <a:bodyPr/>
        <a:lstStyle/>
        <a:p>
          <a:pPr rtl="0"/>
          <a:r>
            <a:rPr lang="en-US" dirty="0"/>
            <a:t>Development</a:t>
          </a:r>
        </a:p>
      </dgm:t>
    </dgm:pt>
    <dgm:pt modelId="{B16AFFA7-68B5-2B40-8D07-221A3E2A1ADB}" type="parTrans" cxnId="{E3A40942-D0A3-1740-85A1-9BDFF7F067DA}">
      <dgm:prSet/>
      <dgm:spPr/>
      <dgm:t>
        <a:bodyPr/>
        <a:lstStyle/>
        <a:p>
          <a:endParaRPr lang="en-US"/>
        </a:p>
      </dgm:t>
    </dgm:pt>
    <dgm:pt modelId="{0A3A00B5-2778-6347-93F6-C7150F776768}" type="sibTrans" cxnId="{E3A40942-D0A3-1740-85A1-9BDFF7F067DA}">
      <dgm:prSet/>
      <dgm:spPr/>
      <dgm:t>
        <a:bodyPr/>
        <a:lstStyle/>
        <a:p>
          <a:endParaRPr lang="en-US"/>
        </a:p>
      </dgm:t>
    </dgm:pt>
    <dgm:pt modelId="{670834EC-7800-F146-8E6D-5B85C687C3DB}">
      <dgm:prSet phldrT="[Text]"/>
      <dgm:spPr/>
      <dgm:t>
        <a:bodyPr/>
        <a:lstStyle/>
        <a:p>
          <a:pPr rtl="0"/>
          <a:r>
            <a:rPr lang="en-US" dirty="0"/>
            <a:t>Testing</a:t>
          </a:r>
        </a:p>
      </dgm:t>
    </dgm:pt>
    <dgm:pt modelId="{A7148A92-9B83-D746-AF8C-1D0904518413}" type="parTrans" cxnId="{927A977D-4EFD-6040-85DC-642FF4283E6A}">
      <dgm:prSet/>
      <dgm:spPr/>
      <dgm:t>
        <a:bodyPr/>
        <a:lstStyle/>
        <a:p>
          <a:endParaRPr lang="en-US"/>
        </a:p>
      </dgm:t>
    </dgm:pt>
    <dgm:pt modelId="{465D06F6-C3C1-BF42-8BF7-1BB7E1137702}" type="sibTrans" cxnId="{927A977D-4EFD-6040-85DC-642FF4283E6A}">
      <dgm:prSet/>
      <dgm:spPr/>
      <dgm:t>
        <a:bodyPr/>
        <a:lstStyle/>
        <a:p>
          <a:endParaRPr lang="en-US"/>
        </a:p>
      </dgm:t>
    </dgm:pt>
    <dgm:pt modelId="{C7BF6413-673D-2543-B4CF-578E04C0BE19}">
      <dgm:prSet phldrT="[Text]"/>
      <dgm:spPr/>
      <dgm:t>
        <a:bodyPr/>
        <a:lstStyle/>
        <a:p>
          <a:pPr rtl="0"/>
          <a:r>
            <a:rPr lang="en-US" dirty="0"/>
            <a:t>Integration</a:t>
          </a:r>
        </a:p>
      </dgm:t>
    </dgm:pt>
    <dgm:pt modelId="{60E3BBDE-2812-6440-AD27-0218ECBC2882}" type="parTrans" cxnId="{AC66A48B-7247-4248-85E5-513964EFEBD0}">
      <dgm:prSet/>
      <dgm:spPr/>
      <dgm:t>
        <a:bodyPr/>
        <a:lstStyle/>
        <a:p>
          <a:endParaRPr lang="en-US"/>
        </a:p>
      </dgm:t>
    </dgm:pt>
    <dgm:pt modelId="{6296F9BD-2ED7-6C40-BBCA-32017E0525C1}" type="sibTrans" cxnId="{AC66A48B-7247-4248-85E5-513964EFEBD0}">
      <dgm:prSet/>
      <dgm:spPr/>
      <dgm:t>
        <a:bodyPr/>
        <a:lstStyle/>
        <a:p>
          <a:endParaRPr lang="en-US"/>
        </a:p>
      </dgm:t>
    </dgm:pt>
    <dgm:pt modelId="{D8CC28F7-99D3-4343-BDFC-FC88A8FD71A6}">
      <dgm:prSet phldrT="[Text]"/>
      <dgm:spPr/>
      <dgm:t>
        <a:bodyPr/>
        <a:lstStyle/>
        <a:p>
          <a:pPr rtl="0"/>
          <a:r>
            <a:rPr lang="en-US" dirty="0"/>
            <a:t>Deployment</a:t>
          </a:r>
        </a:p>
      </dgm:t>
    </dgm:pt>
    <dgm:pt modelId="{DA736D80-19FF-9A46-B8FE-93689CAA2E00}" type="parTrans" cxnId="{939AA781-0846-7D4C-8FA5-47D6FA0DB344}">
      <dgm:prSet/>
      <dgm:spPr/>
      <dgm:t>
        <a:bodyPr/>
        <a:lstStyle/>
        <a:p>
          <a:endParaRPr lang="en-US"/>
        </a:p>
      </dgm:t>
    </dgm:pt>
    <dgm:pt modelId="{10101EE4-6339-5F47-975C-7D26AB2BA369}" type="sibTrans" cxnId="{939AA781-0846-7D4C-8FA5-47D6FA0DB344}">
      <dgm:prSet/>
      <dgm:spPr/>
      <dgm:t>
        <a:bodyPr/>
        <a:lstStyle/>
        <a:p>
          <a:endParaRPr lang="en-US"/>
        </a:p>
      </dgm:t>
    </dgm:pt>
    <dgm:pt modelId="{4C1C9738-61C3-C248-B86D-1BD6C8D463DA}">
      <dgm:prSet phldrT="[Text]"/>
      <dgm:spPr/>
      <dgm:t>
        <a:bodyPr/>
        <a:lstStyle/>
        <a:p>
          <a:pPr rtl="0"/>
          <a:r>
            <a:rPr lang="en-US" dirty="0"/>
            <a:t>Production</a:t>
          </a:r>
        </a:p>
      </dgm:t>
    </dgm:pt>
    <dgm:pt modelId="{D73E84C1-BF9F-8A41-9A12-7AAE393C9D21}" type="parTrans" cxnId="{19E7B635-8365-3247-A10E-467EC9D1722E}">
      <dgm:prSet/>
      <dgm:spPr/>
      <dgm:t>
        <a:bodyPr/>
        <a:lstStyle/>
        <a:p>
          <a:endParaRPr lang="en-US"/>
        </a:p>
      </dgm:t>
    </dgm:pt>
    <dgm:pt modelId="{DF920269-75C6-4042-BB83-1F10B59B895E}" type="sibTrans" cxnId="{19E7B635-8365-3247-A10E-467EC9D1722E}">
      <dgm:prSet/>
      <dgm:spPr/>
      <dgm:t>
        <a:bodyPr/>
        <a:lstStyle/>
        <a:p>
          <a:endParaRPr lang="en-US"/>
        </a:p>
      </dgm:t>
    </dgm:pt>
    <dgm:pt modelId="{98934218-E0EB-0B45-838F-844F26050D8E}" type="pres">
      <dgm:prSet presAssocID="{B4C9B19A-461E-834F-A395-7B6FCC302E27}" presName="Name0" presStyleCnt="0">
        <dgm:presLayoutVars>
          <dgm:dir/>
          <dgm:resizeHandles val="exact"/>
        </dgm:presLayoutVars>
      </dgm:prSet>
      <dgm:spPr/>
    </dgm:pt>
    <dgm:pt modelId="{2AEDEF2E-4CAF-A940-8413-231B255EAF83}" type="pres">
      <dgm:prSet presAssocID="{9BED23E6-5DBA-9B41-8649-7054069DAFF6}" presName="parTxOnly" presStyleLbl="node1" presStyleIdx="0" presStyleCnt="6">
        <dgm:presLayoutVars>
          <dgm:bulletEnabled val="1"/>
        </dgm:presLayoutVars>
      </dgm:prSet>
      <dgm:spPr/>
    </dgm:pt>
    <dgm:pt modelId="{36D6033D-C560-9640-BB73-2C0D0CDB90EB}" type="pres">
      <dgm:prSet presAssocID="{038F1602-E819-594C-BA3B-52BEDAA3AA09}" presName="parSpace" presStyleCnt="0"/>
      <dgm:spPr/>
    </dgm:pt>
    <dgm:pt modelId="{93B62750-BBF9-8C4D-9401-5D3C12DF40D8}" type="pres">
      <dgm:prSet presAssocID="{2CA636A1-53D3-BC4A-BDF3-9F39EB528D37}" presName="parTxOnly" presStyleLbl="node1" presStyleIdx="1" presStyleCnt="6">
        <dgm:presLayoutVars>
          <dgm:bulletEnabled val="1"/>
        </dgm:presLayoutVars>
      </dgm:prSet>
      <dgm:spPr/>
    </dgm:pt>
    <dgm:pt modelId="{1E9428F0-B787-CF40-BCB6-08AAE0EDFD9B}" type="pres">
      <dgm:prSet presAssocID="{0A3A00B5-2778-6347-93F6-C7150F776768}" presName="parSpace" presStyleCnt="0"/>
      <dgm:spPr/>
    </dgm:pt>
    <dgm:pt modelId="{4D20B20A-F273-3847-A510-84BF936E52BA}" type="pres">
      <dgm:prSet presAssocID="{670834EC-7800-F146-8E6D-5B85C687C3DB}" presName="parTxOnly" presStyleLbl="node1" presStyleIdx="2" presStyleCnt="6">
        <dgm:presLayoutVars>
          <dgm:bulletEnabled val="1"/>
        </dgm:presLayoutVars>
      </dgm:prSet>
      <dgm:spPr/>
    </dgm:pt>
    <dgm:pt modelId="{CDE628D7-80E3-2A43-B10E-4C0DA9EC54DD}" type="pres">
      <dgm:prSet presAssocID="{465D06F6-C3C1-BF42-8BF7-1BB7E1137702}" presName="parSpace" presStyleCnt="0"/>
      <dgm:spPr/>
    </dgm:pt>
    <dgm:pt modelId="{F9EB5801-9D6C-B94B-B5E6-CBB361DD92B6}" type="pres">
      <dgm:prSet presAssocID="{C7BF6413-673D-2543-B4CF-578E04C0BE19}" presName="parTxOnly" presStyleLbl="node1" presStyleIdx="3" presStyleCnt="6">
        <dgm:presLayoutVars>
          <dgm:bulletEnabled val="1"/>
        </dgm:presLayoutVars>
      </dgm:prSet>
      <dgm:spPr/>
    </dgm:pt>
    <dgm:pt modelId="{DCD85E10-D846-C24D-8F38-104C5DC11B29}" type="pres">
      <dgm:prSet presAssocID="{6296F9BD-2ED7-6C40-BBCA-32017E0525C1}" presName="parSpace" presStyleCnt="0"/>
      <dgm:spPr/>
    </dgm:pt>
    <dgm:pt modelId="{CD1596A3-0E37-3345-BC51-1F2F2D5A84C2}" type="pres">
      <dgm:prSet presAssocID="{D8CC28F7-99D3-4343-BDFC-FC88A8FD71A6}" presName="parTxOnly" presStyleLbl="node1" presStyleIdx="4" presStyleCnt="6">
        <dgm:presLayoutVars>
          <dgm:bulletEnabled val="1"/>
        </dgm:presLayoutVars>
      </dgm:prSet>
      <dgm:spPr/>
    </dgm:pt>
    <dgm:pt modelId="{C19F0FDD-A0F7-1240-AAD1-1E8EF61A739A}" type="pres">
      <dgm:prSet presAssocID="{10101EE4-6339-5F47-975C-7D26AB2BA369}" presName="parSpace" presStyleCnt="0"/>
      <dgm:spPr/>
    </dgm:pt>
    <dgm:pt modelId="{0C07EA3F-31C3-8F48-AA13-17076282E3CD}" type="pres">
      <dgm:prSet presAssocID="{4C1C9738-61C3-C248-B86D-1BD6C8D463D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0079803-F545-DE4F-B69D-C042555FB65F}" type="presOf" srcId="{C7BF6413-673D-2543-B4CF-578E04C0BE19}" destId="{F9EB5801-9D6C-B94B-B5E6-CBB361DD92B6}" srcOrd="0" destOrd="0" presId="urn:microsoft.com/office/officeart/2005/8/layout/hChevron3"/>
    <dgm:cxn modelId="{19E7B635-8365-3247-A10E-467EC9D1722E}" srcId="{B4C9B19A-461E-834F-A395-7B6FCC302E27}" destId="{4C1C9738-61C3-C248-B86D-1BD6C8D463DA}" srcOrd="5" destOrd="0" parTransId="{D73E84C1-BF9F-8A41-9A12-7AAE393C9D21}" sibTransId="{DF920269-75C6-4042-BB83-1F10B59B895E}"/>
    <dgm:cxn modelId="{7873F939-5271-F743-8F04-75435F0B8709}" type="presOf" srcId="{670834EC-7800-F146-8E6D-5B85C687C3DB}" destId="{4D20B20A-F273-3847-A510-84BF936E52BA}" srcOrd="0" destOrd="0" presId="urn:microsoft.com/office/officeart/2005/8/layout/hChevron3"/>
    <dgm:cxn modelId="{E3A40942-D0A3-1740-85A1-9BDFF7F067DA}" srcId="{B4C9B19A-461E-834F-A395-7B6FCC302E27}" destId="{2CA636A1-53D3-BC4A-BDF3-9F39EB528D37}" srcOrd="1" destOrd="0" parTransId="{B16AFFA7-68B5-2B40-8D07-221A3E2A1ADB}" sibTransId="{0A3A00B5-2778-6347-93F6-C7150F776768}"/>
    <dgm:cxn modelId="{CB732061-85E2-EF49-82CF-2E7D6DEB962B}" type="presOf" srcId="{4C1C9738-61C3-C248-B86D-1BD6C8D463DA}" destId="{0C07EA3F-31C3-8F48-AA13-17076282E3CD}" srcOrd="0" destOrd="0" presId="urn:microsoft.com/office/officeart/2005/8/layout/hChevron3"/>
    <dgm:cxn modelId="{4C90BE72-F0D2-0A49-996F-A7B3CABFE3DE}" type="presOf" srcId="{9BED23E6-5DBA-9B41-8649-7054069DAFF6}" destId="{2AEDEF2E-4CAF-A940-8413-231B255EAF83}" srcOrd="0" destOrd="0" presId="urn:microsoft.com/office/officeart/2005/8/layout/hChevron3"/>
    <dgm:cxn modelId="{927A977D-4EFD-6040-85DC-642FF4283E6A}" srcId="{B4C9B19A-461E-834F-A395-7B6FCC302E27}" destId="{670834EC-7800-F146-8E6D-5B85C687C3DB}" srcOrd="2" destOrd="0" parTransId="{A7148A92-9B83-D746-AF8C-1D0904518413}" sibTransId="{465D06F6-C3C1-BF42-8BF7-1BB7E1137702}"/>
    <dgm:cxn modelId="{939AA781-0846-7D4C-8FA5-47D6FA0DB344}" srcId="{B4C9B19A-461E-834F-A395-7B6FCC302E27}" destId="{D8CC28F7-99D3-4343-BDFC-FC88A8FD71A6}" srcOrd="4" destOrd="0" parTransId="{DA736D80-19FF-9A46-B8FE-93689CAA2E00}" sibTransId="{10101EE4-6339-5F47-975C-7D26AB2BA369}"/>
    <dgm:cxn modelId="{AC66A48B-7247-4248-85E5-513964EFEBD0}" srcId="{B4C9B19A-461E-834F-A395-7B6FCC302E27}" destId="{C7BF6413-673D-2543-B4CF-578E04C0BE19}" srcOrd="3" destOrd="0" parTransId="{60E3BBDE-2812-6440-AD27-0218ECBC2882}" sibTransId="{6296F9BD-2ED7-6C40-BBCA-32017E0525C1}"/>
    <dgm:cxn modelId="{5605CEA8-724A-F649-9F26-E13439D775DD}" type="presOf" srcId="{2CA636A1-53D3-BC4A-BDF3-9F39EB528D37}" destId="{93B62750-BBF9-8C4D-9401-5D3C12DF40D8}" srcOrd="0" destOrd="0" presId="urn:microsoft.com/office/officeart/2005/8/layout/hChevron3"/>
    <dgm:cxn modelId="{97A747C2-1740-CD46-8B19-359148BAE9E7}" type="presOf" srcId="{B4C9B19A-461E-834F-A395-7B6FCC302E27}" destId="{98934218-E0EB-0B45-838F-844F26050D8E}" srcOrd="0" destOrd="0" presId="urn:microsoft.com/office/officeart/2005/8/layout/hChevron3"/>
    <dgm:cxn modelId="{A6D337CA-4809-E947-A8BA-9D1FAFE06886}" srcId="{B4C9B19A-461E-834F-A395-7B6FCC302E27}" destId="{9BED23E6-5DBA-9B41-8649-7054069DAFF6}" srcOrd="0" destOrd="0" parTransId="{F1B9173B-D3D3-794A-93C0-31836D6EBC36}" sibTransId="{038F1602-E819-594C-BA3B-52BEDAA3AA09}"/>
    <dgm:cxn modelId="{79122CD6-7F1A-DB4F-8753-645767AFA207}" type="presOf" srcId="{D8CC28F7-99D3-4343-BDFC-FC88A8FD71A6}" destId="{CD1596A3-0E37-3345-BC51-1F2F2D5A84C2}" srcOrd="0" destOrd="0" presId="urn:microsoft.com/office/officeart/2005/8/layout/hChevron3"/>
    <dgm:cxn modelId="{7AC283EC-8890-524F-8778-0D4E21914948}" type="presParOf" srcId="{98934218-E0EB-0B45-838F-844F26050D8E}" destId="{2AEDEF2E-4CAF-A940-8413-231B255EAF83}" srcOrd="0" destOrd="0" presId="urn:microsoft.com/office/officeart/2005/8/layout/hChevron3"/>
    <dgm:cxn modelId="{01DF89A7-AB1C-754B-98DD-1CBD0D3CAD4E}" type="presParOf" srcId="{98934218-E0EB-0B45-838F-844F26050D8E}" destId="{36D6033D-C560-9640-BB73-2C0D0CDB90EB}" srcOrd="1" destOrd="0" presId="urn:microsoft.com/office/officeart/2005/8/layout/hChevron3"/>
    <dgm:cxn modelId="{36EE17F2-38DB-3E4A-8A22-78FCCD99E6C6}" type="presParOf" srcId="{98934218-E0EB-0B45-838F-844F26050D8E}" destId="{93B62750-BBF9-8C4D-9401-5D3C12DF40D8}" srcOrd="2" destOrd="0" presId="urn:microsoft.com/office/officeart/2005/8/layout/hChevron3"/>
    <dgm:cxn modelId="{B3556664-D57E-084A-88A9-46F4DDA12EE4}" type="presParOf" srcId="{98934218-E0EB-0B45-838F-844F26050D8E}" destId="{1E9428F0-B787-CF40-BCB6-08AAE0EDFD9B}" srcOrd="3" destOrd="0" presId="urn:microsoft.com/office/officeart/2005/8/layout/hChevron3"/>
    <dgm:cxn modelId="{92D19F5C-F1FE-6945-A99E-E93703FE5855}" type="presParOf" srcId="{98934218-E0EB-0B45-838F-844F26050D8E}" destId="{4D20B20A-F273-3847-A510-84BF936E52BA}" srcOrd="4" destOrd="0" presId="urn:microsoft.com/office/officeart/2005/8/layout/hChevron3"/>
    <dgm:cxn modelId="{2D624E3A-5582-874B-B659-6C574244152D}" type="presParOf" srcId="{98934218-E0EB-0B45-838F-844F26050D8E}" destId="{CDE628D7-80E3-2A43-B10E-4C0DA9EC54DD}" srcOrd="5" destOrd="0" presId="urn:microsoft.com/office/officeart/2005/8/layout/hChevron3"/>
    <dgm:cxn modelId="{B0B6ACD2-A854-B648-9411-F9F8A9F6D56E}" type="presParOf" srcId="{98934218-E0EB-0B45-838F-844F26050D8E}" destId="{F9EB5801-9D6C-B94B-B5E6-CBB361DD92B6}" srcOrd="6" destOrd="0" presId="urn:microsoft.com/office/officeart/2005/8/layout/hChevron3"/>
    <dgm:cxn modelId="{DD1BDABD-1BCF-F44A-A273-E654F5A989A4}" type="presParOf" srcId="{98934218-E0EB-0B45-838F-844F26050D8E}" destId="{DCD85E10-D846-C24D-8F38-104C5DC11B29}" srcOrd="7" destOrd="0" presId="urn:microsoft.com/office/officeart/2005/8/layout/hChevron3"/>
    <dgm:cxn modelId="{BE98397A-BB71-694D-B6DF-EE095CC724A0}" type="presParOf" srcId="{98934218-E0EB-0B45-838F-844F26050D8E}" destId="{CD1596A3-0E37-3345-BC51-1F2F2D5A84C2}" srcOrd="8" destOrd="0" presId="urn:microsoft.com/office/officeart/2005/8/layout/hChevron3"/>
    <dgm:cxn modelId="{7F90CE58-90C6-0B48-9391-B27070C6A05E}" type="presParOf" srcId="{98934218-E0EB-0B45-838F-844F26050D8E}" destId="{C19F0FDD-A0F7-1240-AAD1-1E8EF61A739A}" srcOrd="9" destOrd="0" presId="urn:microsoft.com/office/officeart/2005/8/layout/hChevron3"/>
    <dgm:cxn modelId="{DD515E31-2BE8-2D49-ACED-429BC68954CA}" type="presParOf" srcId="{98934218-E0EB-0B45-838F-844F26050D8E}" destId="{0C07EA3F-31C3-8F48-AA13-17076282E3C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C9B19A-461E-834F-A395-7B6FCC302E2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BED23E6-5DBA-9B41-8649-7054069DAFF6}">
      <dgm:prSet phldrT="[Text]"/>
      <dgm:spPr/>
      <dgm:t>
        <a:bodyPr/>
        <a:lstStyle/>
        <a:p>
          <a:pPr rtl="0"/>
          <a:r>
            <a:rPr lang="en-US" dirty="0"/>
            <a:t>Design/Plan</a:t>
          </a:r>
        </a:p>
      </dgm:t>
    </dgm:pt>
    <dgm:pt modelId="{F1B9173B-D3D3-794A-93C0-31836D6EBC36}" type="parTrans" cxnId="{A6D337CA-4809-E947-A8BA-9D1FAFE06886}">
      <dgm:prSet/>
      <dgm:spPr/>
      <dgm:t>
        <a:bodyPr/>
        <a:lstStyle/>
        <a:p>
          <a:endParaRPr lang="en-US"/>
        </a:p>
      </dgm:t>
    </dgm:pt>
    <dgm:pt modelId="{038F1602-E819-594C-BA3B-52BEDAA3AA09}" type="sibTrans" cxnId="{A6D337CA-4809-E947-A8BA-9D1FAFE06886}">
      <dgm:prSet/>
      <dgm:spPr/>
      <dgm:t>
        <a:bodyPr/>
        <a:lstStyle/>
        <a:p>
          <a:endParaRPr lang="en-US"/>
        </a:p>
      </dgm:t>
    </dgm:pt>
    <dgm:pt modelId="{2CA636A1-53D3-BC4A-BDF3-9F39EB528D37}">
      <dgm:prSet phldrT="[Text]"/>
      <dgm:spPr/>
      <dgm:t>
        <a:bodyPr/>
        <a:lstStyle/>
        <a:p>
          <a:pPr rtl="0"/>
          <a:r>
            <a:rPr lang="en-US" dirty="0"/>
            <a:t>Development</a:t>
          </a:r>
        </a:p>
      </dgm:t>
    </dgm:pt>
    <dgm:pt modelId="{B16AFFA7-68B5-2B40-8D07-221A3E2A1ADB}" type="parTrans" cxnId="{E3A40942-D0A3-1740-85A1-9BDFF7F067DA}">
      <dgm:prSet/>
      <dgm:spPr/>
      <dgm:t>
        <a:bodyPr/>
        <a:lstStyle/>
        <a:p>
          <a:endParaRPr lang="en-US"/>
        </a:p>
      </dgm:t>
    </dgm:pt>
    <dgm:pt modelId="{0A3A00B5-2778-6347-93F6-C7150F776768}" type="sibTrans" cxnId="{E3A40942-D0A3-1740-85A1-9BDFF7F067DA}">
      <dgm:prSet/>
      <dgm:spPr/>
      <dgm:t>
        <a:bodyPr/>
        <a:lstStyle/>
        <a:p>
          <a:endParaRPr lang="en-US"/>
        </a:p>
      </dgm:t>
    </dgm:pt>
    <dgm:pt modelId="{670834EC-7800-F146-8E6D-5B85C687C3DB}">
      <dgm:prSet phldrT="[Text]"/>
      <dgm:spPr/>
      <dgm:t>
        <a:bodyPr/>
        <a:lstStyle/>
        <a:p>
          <a:pPr rtl="0"/>
          <a:r>
            <a:rPr lang="en-US" dirty="0"/>
            <a:t>Testing</a:t>
          </a:r>
        </a:p>
      </dgm:t>
    </dgm:pt>
    <dgm:pt modelId="{A7148A92-9B83-D746-AF8C-1D0904518413}" type="parTrans" cxnId="{927A977D-4EFD-6040-85DC-642FF4283E6A}">
      <dgm:prSet/>
      <dgm:spPr/>
      <dgm:t>
        <a:bodyPr/>
        <a:lstStyle/>
        <a:p>
          <a:endParaRPr lang="en-US"/>
        </a:p>
      </dgm:t>
    </dgm:pt>
    <dgm:pt modelId="{465D06F6-C3C1-BF42-8BF7-1BB7E1137702}" type="sibTrans" cxnId="{927A977D-4EFD-6040-85DC-642FF4283E6A}">
      <dgm:prSet/>
      <dgm:spPr/>
      <dgm:t>
        <a:bodyPr/>
        <a:lstStyle/>
        <a:p>
          <a:endParaRPr lang="en-US"/>
        </a:p>
      </dgm:t>
    </dgm:pt>
    <dgm:pt modelId="{C7BF6413-673D-2543-B4CF-578E04C0BE19}">
      <dgm:prSet phldrT="[Text]"/>
      <dgm:spPr/>
      <dgm:t>
        <a:bodyPr/>
        <a:lstStyle/>
        <a:p>
          <a:pPr rtl="0"/>
          <a:r>
            <a:rPr lang="en-US" dirty="0"/>
            <a:t>Integration</a:t>
          </a:r>
        </a:p>
      </dgm:t>
    </dgm:pt>
    <dgm:pt modelId="{60E3BBDE-2812-6440-AD27-0218ECBC2882}" type="parTrans" cxnId="{AC66A48B-7247-4248-85E5-513964EFEBD0}">
      <dgm:prSet/>
      <dgm:spPr/>
      <dgm:t>
        <a:bodyPr/>
        <a:lstStyle/>
        <a:p>
          <a:endParaRPr lang="en-US"/>
        </a:p>
      </dgm:t>
    </dgm:pt>
    <dgm:pt modelId="{6296F9BD-2ED7-6C40-BBCA-32017E0525C1}" type="sibTrans" cxnId="{AC66A48B-7247-4248-85E5-513964EFEBD0}">
      <dgm:prSet/>
      <dgm:spPr/>
      <dgm:t>
        <a:bodyPr/>
        <a:lstStyle/>
        <a:p>
          <a:endParaRPr lang="en-US"/>
        </a:p>
      </dgm:t>
    </dgm:pt>
    <dgm:pt modelId="{D8CC28F7-99D3-4343-BDFC-FC88A8FD71A6}">
      <dgm:prSet phldrT="[Text]"/>
      <dgm:spPr/>
      <dgm:t>
        <a:bodyPr/>
        <a:lstStyle/>
        <a:p>
          <a:pPr rtl="0"/>
          <a:r>
            <a:rPr lang="en-US" dirty="0"/>
            <a:t>Deployment</a:t>
          </a:r>
        </a:p>
      </dgm:t>
    </dgm:pt>
    <dgm:pt modelId="{DA736D80-19FF-9A46-B8FE-93689CAA2E00}" type="parTrans" cxnId="{939AA781-0846-7D4C-8FA5-47D6FA0DB344}">
      <dgm:prSet/>
      <dgm:spPr/>
      <dgm:t>
        <a:bodyPr/>
        <a:lstStyle/>
        <a:p>
          <a:endParaRPr lang="en-US"/>
        </a:p>
      </dgm:t>
    </dgm:pt>
    <dgm:pt modelId="{10101EE4-6339-5F47-975C-7D26AB2BA369}" type="sibTrans" cxnId="{939AA781-0846-7D4C-8FA5-47D6FA0DB344}">
      <dgm:prSet/>
      <dgm:spPr/>
      <dgm:t>
        <a:bodyPr/>
        <a:lstStyle/>
        <a:p>
          <a:endParaRPr lang="en-US"/>
        </a:p>
      </dgm:t>
    </dgm:pt>
    <dgm:pt modelId="{4C1C9738-61C3-C248-B86D-1BD6C8D463DA}">
      <dgm:prSet phldrT="[Text]"/>
      <dgm:spPr/>
      <dgm:t>
        <a:bodyPr/>
        <a:lstStyle/>
        <a:p>
          <a:pPr rtl="0"/>
          <a:r>
            <a:rPr lang="en-US" dirty="0"/>
            <a:t>Production</a:t>
          </a:r>
        </a:p>
      </dgm:t>
    </dgm:pt>
    <dgm:pt modelId="{D73E84C1-BF9F-8A41-9A12-7AAE393C9D21}" type="parTrans" cxnId="{19E7B635-8365-3247-A10E-467EC9D1722E}">
      <dgm:prSet/>
      <dgm:spPr/>
      <dgm:t>
        <a:bodyPr/>
        <a:lstStyle/>
        <a:p>
          <a:endParaRPr lang="en-US"/>
        </a:p>
      </dgm:t>
    </dgm:pt>
    <dgm:pt modelId="{DF920269-75C6-4042-BB83-1F10B59B895E}" type="sibTrans" cxnId="{19E7B635-8365-3247-A10E-467EC9D1722E}">
      <dgm:prSet/>
      <dgm:spPr/>
      <dgm:t>
        <a:bodyPr/>
        <a:lstStyle/>
        <a:p>
          <a:endParaRPr lang="en-US"/>
        </a:p>
      </dgm:t>
    </dgm:pt>
    <dgm:pt modelId="{98934218-E0EB-0B45-838F-844F26050D8E}" type="pres">
      <dgm:prSet presAssocID="{B4C9B19A-461E-834F-A395-7B6FCC302E27}" presName="Name0" presStyleCnt="0">
        <dgm:presLayoutVars>
          <dgm:dir/>
          <dgm:resizeHandles val="exact"/>
        </dgm:presLayoutVars>
      </dgm:prSet>
      <dgm:spPr/>
    </dgm:pt>
    <dgm:pt modelId="{2AEDEF2E-4CAF-A940-8413-231B255EAF83}" type="pres">
      <dgm:prSet presAssocID="{9BED23E6-5DBA-9B41-8649-7054069DAFF6}" presName="parTxOnly" presStyleLbl="node1" presStyleIdx="0" presStyleCnt="6">
        <dgm:presLayoutVars>
          <dgm:bulletEnabled val="1"/>
        </dgm:presLayoutVars>
      </dgm:prSet>
      <dgm:spPr/>
    </dgm:pt>
    <dgm:pt modelId="{36D6033D-C560-9640-BB73-2C0D0CDB90EB}" type="pres">
      <dgm:prSet presAssocID="{038F1602-E819-594C-BA3B-52BEDAA3AA09}" presName="parSpace" presStyleCnt="0"/>
      <dgm:spPr/>
    </dgm:pt>
    <dgm:pt modelId="{93B62750-BBF9-8C4D-9401-5D3C12DF40D8}" type="pres">
      <dgm:prSet presAssocID="{2CA636A1-53D3-BC4A-BDF3-9F39EB528D37}" presName="parTxOnly" presStyleLbl="node1" presStyleIdx="1" presStyleCnt="6">
        <dgm:presLayoutVars>
          <dgm:bulletEnabled val="1"/>
        </dgm:presLayoutVars>
      </dgm:prSet>
      <dgm:spPr/>
    </dgm:pt>
    <dgm:pt modelId="{1E9428F0-B787-CF40-BCB6-08AAE0EDFD9B}" type="pres">
      <dgm:prSet presAssocID="{0A3A00B5-2778-6347-93F6-C7150F776768}" presName="parSpace" presStyleCnt="0"/>
      <dgm:spPr/>
    </dgm:pt>
    <dgm:pt modelId="{4D20B20A-F273-3847-A510-84BF936E52BA}" type="pres">
      <dgm:prSet presAssocID="{670834EC-7800-F146-8E6D-5B85C687C3DB}" presName="parTxOnly" presStyleLbl="node1" presStyleIdx="2" presStyleCnt="6">
        <dgm:presLayoutVars>
          <dgm:bulletEnabled val="1"/>
        </dgm:presLayoutVars>
      </dgm:prSet>
      <dgm:spPr/>
    </dgm:pt>
    <dgm:pt modelId="{CDE628D7-80E3-2A43-B10E-4C0DA9EC54DD}" type="pres">
      <dgm:prSet presAssocID="{465D06F6-C3C1-BF42-8BF7-1BB7E1137702}" presName="parSpace" presStyleCnt="0"/>
      <dgm:spPr/>
    </dgm:pt>
    <dgm:pt modelId="{F9EB5801-9D6C-B94B-B5E6-CBB361DD92B6}" type="pres">
      <dgm:prSet presAssocID="{C7BF6413-673D-2543-B4CF-578E04C0BE19}" presName="parTxOnly" presStyleLbl="node1" presStyleIdx="3" presStyleCnt="6">
        <dgm:presLayoutVars>
          <dgm:bulletEnabled val="1"/>
        </dgm:presLayoutVars>
      </dgm:prSet>
      <dgm:spPr/>
    </dgm:pt>
    <dgm:pt modelId="{DCD85E10-D846-C24D-8F38-104C5DC11B29}" type="pres">
      <dgm:prSet presAssocID="{6296F9BD-2ED7-6C40-BBCA-32017E0525C1}" presName="parSpace" presStyleCnt="0"/>
      <dgm:spPr/>
    </dgm:pt>
    <dgm:pt modelId="{CD1596A3-0E37-3345-BC51-1F2F2D5A84C2}" type="pres">
      <dgm:prSet presAssocID="{D8CC28F7-99D3-4343-BDFC-FC88A8FD71A6}" presName="parTxOnly" presStyleLbl="node1" presStyleIdx="4" presStyleCnt="6">
        <dgm:presLayoutVars>
          <dgm:bulletEnabled val="1"/>
        </dgm:presLayoutVars>
      </dgm:prSet>
      <dgm:spPr/>
    </dgm:pt>
    <dgm:pt modelId="{C19F0FDD-A0F7-1240-AAD1-1E8EF61A739A}" type="pres">
      <dgm:prSet presAssocID="{10101EE4-6339-5F47-975C-7D26AB2BA369}" presName="parSpace" presStyleCnt="0"/>
      <dgm:spPr/>
    </dgm:pt>
    <dgm:pt modelId="{0C07EA3F-31C3-8F48-AA13-17076282E3CD}" type="pres">
      <dgm:prSet presAssocID="{4C1C9738-61C3-C248-B86D-1BD6C8D463D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0079803-F545-DE4F-B69D-C042555FB65F}" type="presOf" srcId="{C7BF6413-673D-2543-B4CF-578E04C0BE19}" destId="{F9EB5801-9D6C-B94B-B5E6-CBB361DD92B6}" srcOrd="0" destOrd="0" presId="urn:microsoft.com/office/officeart/2005/8/layout/hChevron3"/>
    <dgm:cxn modelId="{19E7B635-8365-3247-A10E-467EC9D1722E}" srcId="{B4C9B19A-461E-834F-A395-7B6FCC302E27}" destId="{4C1C9738-61C3-C248-B86D-1BD6C8D463DA}" srcOrd="5" destOrd="0" parTransId="{D73E84C1-BF9F-8A41-9A12-7AAE393C9D21}" sibTransId="{DF920269-75C6-4042-BB83-1F10B59B895E}"/>
    <dgm:cxn modelId="{7873F939-5271-F743-8F04-75435F0B8709}" type="presOf" srcId="{670834EC-7800-F146-8E6D-5B85C687C3DB}" destId="{4D20B20A-F273-3847-A510-84BF936E52BA}" srcOrd="0" destOrd="0" presId="urn:microsoft.com/office/officeart/2005/8/layout/hChevron3"/>
    <dgm:cxn modelId="{E3A40942-D0A3-1740-85A1-9BDFF7F067DA}" srcId="{B4C9B19A-461E-834F-A395-7B6FCC302E27}" destId="{2CA636A1-53D3-BC4A-BDF3-9F39EB528D37}" srcOrd="1" destOrd="0" parTransId="{B16AFFA7-68B5-2B40-8D07-221A3E2A1ADB}" sibTransId="{0A3A00B5-2778-6347-93F6-C7150F776768}"/>
    <dgm:cxn modelId="{CB732061-85E2-EF49-82CF-2E7D6DEB962B}" type="presOf" srcId="{4C1C9738-61C3-C248-B86D-1BD6C8D463DA}" destId="{0C07EA3F-31C3-8F48-AA13-17076282E3CD}" srcOrd="0" destOrd="0" presId="urn:microsoft.com/office/officeart/2005/8/layout/hChevron3"/>
    <dgm:cxn modelId="{4C90BE72-F0D2-0A49-996F-A7B3CABFE3DE}" type="presOf" srcId="{9BED23E6-5DBA-9B41-8649-7054069DAFF6}" destId="{2AEDEF2E-4CAF-A940-8413-231B255EAF83}" srcOrd="0" destOrd="0" presId="urn:microsoft.com/office/officeart/2005/8/layout/hChevron3"/>
    <dgm:cxn modelId="{927A977D-4EFD-6040-85DC-642FF4283E6A}" srcId="{B4C9B19A-461E-834F-A395-7B6FCC302E27}" destId="{670834EC-7800-F146-8E6D-5B85C687C3DB}" srcOrd="2" destOrd="0" parTransId="{A7148A92-9B83-D746-AF8C-1D0904518413}" sibTransId="{465D06F6-C3C1-BF42-8BF7-1BB7E1137702}"/>
    <dgm:cxn modelId="{939AA781-0846-7D4C-8FA5-47D6FA0DB344}" srcId="{B4C9B19A-461E-834F-A395-7B6FCC302E27}" destId="{D8CC28F7-99D3-4343-BDFC-FC88A8FD71A6}" srcOrd="4" destOrd="0" parTransId="{DA736D80-19FF-9A46-B8FE-93689CAA2E00}" sibTransId="{10101EE4-6339-5F47-975C-7D26AB2BA369}"/>
    <dgm:cxn modelId="{AC66A48B-7247-4248-85E5-513964EFEBD0}" srcId="{B4C9B19A-461E-834F-A395-7B6FCC302E27}" destId="{C7BF6413-673D-2543-B4CF-578E04C0BE19}" srcOrd="3" destOrd="0" parTransId="{60E3BBDE-2812-6440-AD27-0218ECBC2882}" sibTransId="{6296F9BD-2ED7-6C40-BBCA-32017E0525C1}"/>
    <dgm:cxn modelId="{5605CEA8-724A-F649-9F26-E13439D775DD}" type="presOf" srcId="{2CA636A1-53D3-BC4A-BDF3-9F39EB528D37}" destId="{93B62750-BBF9-8C4D-9401-5D3C12DF40D8}" srcOrd="0" destOrd="0" presId="urn:microsoft.com/office/officeart/2005/8/layout/hChevron3"/>
    <dgm:cxn modelId="{97A747C2-1740-CD46-8B19-359148BAE9E7}" type="presOf" srcId="{B4C9B19A-461E-834F-A395-7B6FCC302E27}" destId="{98934218-E0EB-0B45-838F-844F26050D8E}" srcOrd="0" destOrd="0" presId="urn:microsoft.com/office/officeart/2005/8/layout/hChevron3"/>
    <dgm:cxn modelId="{A6D337CA-4809-E947-A8BA-9D1FAFE06886}" srcId="{B4C9B19A-461E-834F-A395-7B6FCC302E27}" destId="{9BED23E6-5DBA-9B41-8649-7054069DAFF6}" srcOrd="0" destOrd="0" parTransId="{F1B9173B-D3D3-794A-93C0-31836D6EBC36}" sibTransId="{038F1602-E819-594C-BA3B-52BEDAA3AA09}"/>
    <dgm:cxn modelId="{79122CD6-7F1A-DB4F-8753-645767AFA207}" type="presOf" srcId="{D8CC28F7-99D3-4343-BDFC-FC88A8FD71A6}" destId="{CD1596A3-0E37-3345-BC51-1F2F2D5A84C2}" srcOrd="0" destOrd="0" presId="urn:microsoft.com/office/officeart/2005/8/layout/hChevron3"/>
    <dgm:cxn modelId="{7AC283EC-8890-524F-8778-0D4E21914948}" type="presParOf" srcId="{98934218-E0EB-0B45-838F-844F26050D8E}" destId="{2AEDEF2E-4CAF-A940-8413-231B255EAF83}" srcOrd="0" destOrd="0" presId="urn:microsoft.com/office/officeart/2005/8/layout/hChevron3"/>
    <dgm:cxn modelId="{01DF89A7-AB1C-754B-98DD-1CBD0D3CAD4E}" type="presParOf" srcId="{98934218-E0EB-0B45-838F-844F26050D8E}" destId="{36D6033D-C560-9640-BB73-2C0D0CDB90EB}" srcOrd="1" destOrd="0" presId="urn:microsoft.com/office/officeart/2005/8/layout/hChevron3"/>
    <dgm:cxn modelId="{36EE17F2-38DB-3E4A-8A22-78FCCD99E6C6}" type="presParOf" srcId="{98934218-E0EB-0B45-838F-844F26050D8E}" destId="{93B62750-BBF9-8C4D-9401-5D3C12DF40D8}" srcOrd="2" destOrd="0" presId="urn:microsoft.com/office/officeart/2005/8/layout/hChevron3"/>
    <dgm:cxn modelId="{B3556664-D57E-084A-88A9-46F4DDA12EE4}" type="presParOf" srcId="{98934218-E0EB-0B45-838F-844F26050D8E}" destId="{1E9428F0-B787-CF40-BCB6-08AAE0EDFD9B}" srcOrd="3" destOrd="0" presId="urn:microsoft.com/office/officeart/2005/8/layout/hChevron3"/>
    <dgm:cxn modelId="{92D19F5C-F1FE-6945-A99E-E93703FE5855}" type="presParOf" srcId="{98934218-E0EB-0B45-838F-844F26050D8E}" destId="{4D20B20A-F273-3847-A510-84BF936E52BA}" srcOrd="4" destOrd="0" presId="urn:microsoft.com/office/officeart/2005/8/layout/hChevron3"/>
    <dgm:cxn modelId="{2D624E3A-5582-874B-B659-6C574244152D}" type="presParOf" srcId="{98934218-E0EB-0B45-838F-844F26050D8E}" destId="{CDE628D7-80E3-2A43-B10E-4C0DA9EC54DD}" srcOrd="5" destOrd="0" presId="urn:microsoft.com/office/officeart/2005/8/layout/hChevron3"/>
    <dgm:cxn modelId="{B0B6ACD2-A854-B648-9411-F9F8A9F6D56E}" type="presParOf" srcId="{98934218-E0EB-0B45-838F-844F26050D8E}" destId="{F9EB5801-9D6C-B94B-B5E6-CBB361DD92B6}" srcOrd="6" destOrd="0" presId="urn:microsoft.com/office/officeart/2005/8/layout/hChevron3"/>
    <dgm:cxn modelId="{DD1BDABD-1BCF-F44A-A273-E654F5A989A4}" type="presParOf" srcId="{98934218-E0EB-0B45-838F-844F26050D8E}" destId="{DCD85E10-D846-C24D-8F38-104C5DC11B29}" srcOrd="7" destOrd="0" presId="urn:microsoft.com/office/officeart/2005/8/layout/hChevron3"/>
    <dgm:cxn modelId="{BE98397A-BB71-694D-B6DF-EE095CC724A0}" type="presParOf" srcId="{98934218-E0EB-0B45-838F-844F26050D8E}" destId="{CD1596A3-0E37-3345-BC51-1F2F2D5A84C2}" srcOrd="8" destOrd="0" presId="urn:microsoft.com/office/officeart/2005/8/layout/hChevron3"/>
    <dgm:cxn modelId="{7F90CE58-90C6-0B48-9391-B27070C6A05E}" type="presParOf" srcId="{98934218-E0EB-0B45-838F-844F26050D8E}" destId="{C19F0FDD-A0F7-1240-AAD1-1E8EF61A739A}" srcOrd="9" destOrd="0" presId="urn:microsoft.com/office/officeart/2005/8/layout/hChevron3"/>
    <dgm:cxn modelId="{DD515E31-2BE8-2D49-ACED-429BC68954CA}" type="presParOf" srcId="{98934218-E0EB-0B45-838F-844F26050D8E}" destId="{0C07EA3F-31C3-8F48-AA13-17076282E3C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C9B19A-461E-834F-A395-7B6FCC302E2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BED23E6-5DBA-9B41-8649-7054069DAFF6}">
      <dgm:prSet phldrT="[Text]"/>
      <dgm:spPr/>
      <dgm:t>
        <a:bodyPr/>
        <a:lstStyle/>
        <a:p>
          <a:pPr rtl="0"/>
          <a:r>
            <a:rPr lang="en-US" dirty="0"/>
            <a:t>Design/Plan</a:t>
          </a:r>
        </a:p>
      </dgm:t>
    </dgm:pt>
    <dgm:pt modelId="{F1B9173B-D3D3-794A-93C0-31836D6EBC36}" type="parTrans" cxnId="{A6D337CA-4809-E947-A8BA-9D1FAFE06886}">
      <dgm:prSet/>
      <dgm:spPr/>
      <dgm:t>
        <a:bodyPr/>
        <a:lstStyle/>
        <a:p>
          <a:endParaRPr lang="en-US"/>
        </a:p>
      </dgm:t>
    </dgm:pt>
    <dgm:pt modelId="{038F1602-E819-594C-BA3B-52BEDAA3AA09}" type="sibTrans" cxnId="{A6D337CA-4809-E947-A8BA-9D1FAFE06886}">
      <dgm:prSet/>
      <dgm:spPr/>
      <dgm:t>
        <a:bodyPr/>
        <a:lstStyle/>
        <a:p>
          <a:endParaRPr lang="en-US"/>
        </a:p>
      </dgm:t>
    </dgm:pt>
    <dgm:pt modelId="{2CA636A1-53D3-BC4A-BDF3-9F39EB528D37}">
      <dgm:prSet phldrT="[Text]"/>
      <dgm:spPr/>
      <dgm:t>
        <a:bodyPr/>
        <a:lstStyle/>
        <a:p>
          <a:pPr rtl="0"/>
          <a:r>
            <a:rPr lang="en-US" dirty="0"/>
            <a:t>Development</a:t>
          </a:r>
        </a:p>
      </dgm:t>
    </dgm:pt>
    <dgm:pt modelId="{B16AFFA7-68B5-2B40-8D07-221A3E2A1ADB}" type="parTrans" cxnId="{E3A40942-D0A3-1740-85A1-9BDFF7F067DA}">
      <dgm:prSet/>
      <dgm:spPr/>
      <dgm:t>
        <a:bodyPr/>
        <a:lstStyle/>
        <a:p>
          <a:endParaRPr lang="en-US"/>
        </a:p>
      </dgm:t>
    </dgm:pt>
    <dgm:pt modelId="{0A3A00B5-2778-6347-93F6-C7150F776768}" type="sibTrans" cxnId="{E3A40942-D0A3-1740-85A1-9BDFF7F067DA}">
      <dgm:prSet/>
      <dgm:spPr/>
      <dgm:t>
        <a:bodyPr/>
        <a:lstStyle/>
        <a:p>
          <a:endParaRPr lang="en-US"/>
        </a:p>
      </dgm:t>
    </dgm:pt>
    <dgm:pt modelId="{670834EC-7800-F146-8E6D-5B85C687C3DB}">
      <dgm:prSet phldrT="[Text]"/>
      <dgm:spPr/>
      <dgm:t>
        <a:bodyPr/>
        <a:lstStyle/>
        <a:p>
          <a:pPr rtl="0"/>
          <a:r>
            <a:rPr lang="en-US" dirty="0"/>
            <a:t>Testing</a:t>
          </a:r>
        </a:p>
      </dgm:t>
    </dgm:pt>
    <dgm:pt modelId="{A7148A92-9B83-D746-AF8C-1D0904518413}" type="parTrans" cxnId="{927A977D-4EFD-6040-85DC-642FF4283E6A}">
      <dgm:prSet/>
      <dgm:spPr/>
      <dgm:t>
        <a:bodyPr/>
        <a:lstStyle/>
        <a:p>
          <a:endParaRPr lang="en-US"/>
        </a:p>
      </dgm:t>
    </dgm:pt>
    <dgm:pt modelId="{465D06F6-C3C1-BF42-8BF7-1BB7E1137702}" type="sibTrans" cxnId="{927A977D-4EFD-6040-85DC-642FF4283E6A}">
      <dgm:prSet/>
      <dgm:spPr/>
      <dgm:t>
        <a:bodyPr/>
        <a:lstStyle/>
        <a:p>
          <a:endParaRPr lang="en-US"/>
        </a:p>
      </dgm:t>
    </dgm:pt>
    <dgm:pt modelId="{C7BF6413-673D-2543-B4CF-578E04C0BE19}">
      <dgm:prSet phldrT="[Text]"/>
      <dgm:spPr/>
      <dgm:t>
        <a:bodyPr/>
        <a:lstStyle/>
        <a:p>
          <a:pPr rtl="0"/>
          <a:r>
            <a:rPr lang="en-US" dirty="0"/>
            <a:t>Integration</a:t>
          </a:r>
        </a:p>
      </dgm:t>
    </dgm:pt>
    <dgm:pt modelId="{60E3BBDE-2812-6440-AD27-0218ECBC2882}" type="parTrans" cxnId="{AC66A48B-7247-4248-85E5-513964EFEBD0}">
      <dgm:prSet/>
      <dgm:spPr/>
      <dgm:t>
        <a:bodyPr/>
        <a:lstStyle/>
        <a:p>
          <a:endParaRPr lang="en-US"/>
        </a:p>
      </dgm:t>
    </dgm:pt>
    <dgm:pt modelId="{6296F9BD-2ED7-6C40-BBCA-32017E0525C1}" type="sibTrans" cxnId="{AC66A48B-7247-4248-85E5-513964EFEBD0}">
      <dgm:prSet/>
      <dgm:spPr/>
      <dgm:t>
        <a:bodyPr/>
        <a:lstStyle/>
        <a:p>
          <a:endParaRPr lang="en-US"/>
        </a:p>
      </dgm:t>
    </dgm:pt>
    <dgm:pt modelId="{D8CC28F7-99D3-4343-BDFC-FC88A8FD71A6}">
      <dgm:prSet phldrT="[Text]"/>
      <dgm:spPr/>
      <dgm:t>
        <a:bodyPr/>
        <a:lstStyle/>
        <a:p>
          <a:pPr rtl="0"/>
          <a:r>
            <a:rPr lang="en-US" dirty="0"/>
            <a:t>Deployment</a:t>
          </a:r>
        </a:p>
      </dgm:t>
    </dgm:pt>
    <dgm:pt modelId="{DA736D80-19FF-9A46-B8FE-93689CAA2E00}" type="parTrans" cxnId="{939AA781-0846-7D4C-8FA5-47D6FA0DB344}">
      <dgm:prSet/>
      <dgm:spPr/>
      <dgm:t>
        <a:bodyPr/>
        <a:lstStyle/>
        <a:p>
          <a:endParaRPr lang="en-US"/>
        </a:p>
      </dgm:t>
    </dgm:pt>
    <dgm:pt modelId="{10101EE4-6339-5F47-975C-7D26AB2BA369}" type="sibTrans" cxnId="{939AA781-0846-7D4C-8FA5-47D6FA0DB344}">
      <dgm:prSet/>
      <dgm:spPr/>
      <dgm:t>
        <a:bodyPr/>
        <a:lstStyle/>
        <a:p>
          <a:endParaRPr lang="en-US"/>
        </a:p>
      </dgm:t>
    </dgm:pt>
    <dgm:pt modelId="{4C1C9738-61C3-C248-B86D-1BD6C8D463DA}">
      <dgm:prSet phldrT="[Text]"/>
      <dgm:spPr/>
      <dgm:t>
        <a:bodyPr/>
        <a:lstStyle/>
        <a:p>
          <a:pPr rtl="0"/>
          <a:r>
            <a:rPr lang="en-US" dirty="0"/>
            <a:t>Production</a:t>
          </a:r>
        </a:p>
      </dgm:t>
    </dgm:pt>
    <dgm:pt modelId="{D73E84C1-BF9F-8A41-9A12-7AAE393C9D21}" type="parTrans" cxnId="{19E7B635-8365-3247-A10E-467EC9D1722E}">
      <dgm:prSet/>
      <dgm:spPr/>
      <dgm:t>
        <a:bodyPr/>
        <a:lstStyle/>
        <a:p>
          <a:endParaRPr lang="en-US"/>
        </a:p>
      </dgm:t>
    </dgm:pt>
    <dgm:pt modelId="{DF920269-75C6-4042-BB83-1F10B59B895E}" type="sibTrans" cxnId="{19E7B635-8365-3247-A10E-467EC9D1722E}">
      <dgm:prSet/>
      <dgm:spPr/>
      <dgm:t>
        <a:bodyPr/>
        <a:lstStyle/>
        <a:p>
          <a:endParaRPr lang="en-US"/>
        </a:p>
      </dgm:t>
    </dgm:pt>
    <dgm:pt modelId="{98934218-E0EB-0B45-838F-844F26050D8E}" type="pres">
      <dgm:prSet presAssocID="{B4C9B19A-461E-834F-A395-7B6FCC302E27}" presName="Name0" presStyleCnt="0">
        <dgm:presLayoutVars>
          <dgm:dir/>
          <dgm:resizeHandles val="exact"/>
        </dgm:presLayoutVars>
      </dgm:prSet>
      <dgm:spPr/>
    </dgm:pt>
    <dgm:pt modelId="{2AEDEF2E-4CAF-A940-8413-231B255EAF83}" type="pres">
      <dgm:prSet presAssocID="{9BED23E6-5DBA-9B41-8649-7054069DAFF6}" presName="parTxOnly" presStyleLbl="node1" presStyleIdx="0" presStyleCnt="6">
        <dgm:presLayoutVars>
          <dgm:bulletEnabled val="1"/>
        </dgm:presLayoutVars>
      </dgm:prSet>
      <dgm:spPr/>
    </dgm:pt>
    <dgm:pt modelId="{36D6033D-C560-9640-BB73-2C0D0CDB90EB}" type="pres">
      <dgm:prSet presAssocID="{038F1602-E819-594C-BA3B-52BEDAA3AA09}" presName="parSpace" presStyleCnt="0"/>
      <dgm:spPr/>
    </dgm:pt>
    <dgm:pt modelId="{93B62750-BBF9-8C4D-9401-5D3C12DF40D8}" type="pres">
      <dgm:prSet presAssocID="{2CA636A1-53D3-BC4A-BDF3-9F39EB528D37}" presName="parTxOnly" presStyleLbl="node1" presStyleIdx="1" presStyleCnt="6">
        <dgm:presLayoutVars>
          <dgm:bulletEnabled val="1"/>
        </dgm:presLayoutVars>
      </dgm:prSet>
      <dgm:spPr/>
    </dgm:pt>
    <dgm:pt modelId="{1E9428F0-B787-CF40-BCB6-08AAE0EDFD9B}" type="pres">
      <dgm:prSet presAssocID="{0A3A00B5-2778-6347-93F6-C7150F776768}" presName="parSpace" presStyleCnt="0"/>
      <dgm:spPr/>
    </dgm:pt>
    <dgm:pt modelId="{4D20B20A-F273-3847-A510-84BF936E52BA}" type="pres">
      <dgm:prSet presAssocID="{670834EC-7800-F146-8E6D-5B85C687C3DB}" presName="parTxOnly" presStyleLbl="node1" presStyleIdx="2" presStyleCnt="6">
        <dgm:presLayoutVars>
          <dgm:bulletEnabled val="1"/>
        </dgm:presLayoutVars>
      </dgm:prSet>
      <dgm:spPr/>
    </dgm:pt>
    <dgm:pt modelId="{CDE628D7-80E3-2A43-B10E-4C0DA9EC54DD}" type="pres">
      <dgm:prSet presAssocID="{465D06F6-C3C1-BF42-8BF7-1BB7E1137702}" presName="parSpace" presStyleCnt="0"/>
      <dgm:spPr/>
    </dgm:pt>
    <dgm:pt modelId="{F9EB5801-9D6C-B94B-B5E6-CBB361DD92B6}" type="pres">
      <dgm:prSet presAssocID="{C7BF6413-673D-2543-B4CF-578E04C0BE19}" presName="parTxOnly" presStyleLbl="node1" presStyleIdx="3" presStyleCnt="6">
        <dgm:presLayoutVars>
          <dgm:bulletEnabled val="1"/>
        </dgm:presLayoutVars>
      </dgm:prSet>
      <dgm:spPr/>
    </dgm:pt>
    <dgm:pt modelId="{DCD85E10-D846-C24D-8F38-104C5DC11B29}" type="pres">
      <dgm:prSet presAssocID="{6296F9BD-2ED7-6C40-BBCA-32017E0525C1}" presName="parSpace" presStyleCnt="0"/>
      <dgm:spPr/>
    </dgm:pt>
    <dgm:pt modelId="{CD1596A3-0E37-3345-BC51-1F2F2D5A84C2}" type="pres">
      <dgm:prSet presAssocID="{D8CC28F7-99D3-4343-BDFC-FC88A8FD71A6}" presName="parTxOnly" presStyleLbl="node1" presStyleIdx="4" presStyleCnt="6">
        <dgm:presLayoutVars>
          <dgm:bulletEnabled val="1"/>
        </dgm:presLayoutVars>
      </dgm:prSet>
      <dgm:spPr/>
    </dgm:pt>
    <dgm:pt modelId="{C19F0FDD-A0F7-1240-AAD1-1E8EF61A739A}" type="pres">
      <dgm:prSet presAssocID="{10101EE4-6339-5F47-975C-7D26AB2BA369}" presName="parSpace" presStyleCnt="0"/>
      <dgm:spPr/>
    </dgm:pt>
    <dgm:pt modelId="{0C07EA3F-31C3-8F48-AA13-17076282E3CD}" type="pres">
      <dgm:prSet presAssocID="{4C1C9738-61C3-C248-B86D-1BD6C8D463D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0079803-F545-DE4F-B69D-C042555FB65F}" type="presOf" srcId="{C7BF6413-673D-2543-B4CF-578E04C0BE19}" destId="{F9EB5801-9D6C-B94B-B5E6-CBB361DD92B6}" srcOrd="0" destOrd="0" presId="urn:microsoft.com/office/officeart/2005/8/layout/hChevron3"/>
    <dgm:cxn modelId="{19E7B635-8365-3247-A10E-467EC9D1722E}" srcId="{B4C9B19A-461E-834F-A395-7B6FCC302E27}" destId="{4C1C9738-61C3-C248-B86D-1BD6C8D463DA}" srcOrd="5" destOrd="0" parTransId="{D73E84C1-BF9F-8A41-9A12-7AAE393C9D21}" sibTransId="{DF920269-75C6-4042-BB83-1F10B59B895E}"/>
    <dgm:cxn modelId="{7873F939-5271-F743-8F04-75435F0B8709}" type="presOf" srcId="{670834EC-7800-F146-8E6D-5B85C687C3DB}" destId="{4D20B20A-F273-3847-A510-84BF936E52BA}" srcOrd="0" destOrd="0" presId="urn:microsoft.com/office/officeart/2005/8/layout/hChevron3"/>
    <dgm:cxn modelId="{E3A40942-D0A3-1740-85A1-9BDFF7F067DA}" srcId="{B4C9B19A-461E-834F-A395-7B6FCC302E27}" destId="{2CA636A1-53D3-BC4A-BDF3-9F39EB528D37}" srcOrd="1" destOrd="0" parTransId="{B16AFFA7-68B5-2B40-8D07-221A3E2A1ADB}" sibTransId="{0A3A00B5-2778-6347-93F6-C7150F776768}"/>
    <dgm:cxn modelId="{CB732061-85E2-EF49-82CF-2E7D6DEB962B}" type="presOf" srcId="{4C1C9738-61C3-C248-B86D-1BD6C8D463DA}" destId="{0C07EA3F-31C3-8F48-AA13-17076282E3CD}" srcOrd="0" destOrd="0" presId="urn:microsoft.com/office/officeart/2005/8/layout/hChevron3"/>
    <dgm:cxn modelId="{4C90BE72-F0D2-0A49-996F-A7B3CABFE3DE}" type="presOf" srcId="{9BED23E6-5DBA-9B41-8649-7054069DAFF6}" destId="{2AEDEF2E-4CAF-A940-8413-231B255EAF83}" srcOrd="0" destOrd="0" presId="urn:microsoft.com/office/officeart/2005/8/layout/hChevron3"/>
    <dgm:cxn modelId="{927A977D-4EFD-6040-85DC-642FF4283E6A}" srcId="{B4C9B19A-461E-834F-A395-7B6FCC302E27}" destId="{670834EC-7800-F146-8E6D-5B85C687C3DB}" srcOrd="2" destOrd="0" parTransId="{A7148A92-9B83-D746-AF8C-1D0904518413}" sibTransId="{465D06F6-C3C1-BF42-8BF7-1BB7E1137702}"/>
    <dgm:cxn modelId="{939AA781-0846-7D4C-8FA5-47D6FA0DB344}" srcId="{B4C9B19A-461E-834F-A395-7B6FCC302E27}" destId="{D8CC28F7-99D3-4343-BDFC-FC88A8FD71A6}" srcOrd="4" destOrd="0" parTransId="{DA736D80-19FF-9A46-B8FE-93689CAA2E00}" sibTransId="{10101EE4-6339-5F47-975C-7D26AB2BA369}"/>
    <dgm:cxn modelId="{AC66A48B-7247-4248-85E5-513964EFEBD0}" srcId="{B4C9B19A-461E-834F-A395-7B6FCC302E27}" destId="{C7BF6413-673D-2543-B4CF-578E04C0BE19}" srcOrd="3" destOrd="0" parTransId="{60E3BBDE-2812-6440-AD27-0218ECBC2882}" sibTransId="{6296F9BD-2ED7-6C40-BBCA-32017E0525C1}"/>
    <dgm:cxn modelId="{5605CEA8-724A-F649-9F26-E13439D775DD}" type="presOf" srcId="{2CA636A1-53D3-BC4A-BDF3-9F39EB528D37}" destId="{93B62750-BBF9-8C4D-9401-5D3C12DF40D8}" srcOrd="0" destOrd="0" presId="urn:microsoft.com/office/officeart/2005/8/layout/hChevron3"/>
    <dgm:cxn modelId="{97A747C2-1740-CD46-8B19-359148BAE9E7}" type="presOf" srcId="{B4C9B19A-461E-834F-A395-7B6FCC302E27}" destId="{98934218-E0EB-0B45-838F-844F26050D8E}" srcOrd="0" destOrd="0" presId="urn:microsoft.com/office/officeart/2005/8/layout/hChevron3"/>
    <dgm:cxn modelId="{A6D337CA-4809-E947-A8BA-9D1FAFE06886}" srcId="{B4C9B19A-461E-834F-A395-7B6FCC302E27}" destId="{9BED23E6-5DBA-9B41-8649-7054069DAFF6}" srcOrd="0" destOrd="0" parTransId="{F1B9173B-D3D3-794A-93C0-31836D6EBC36}" sibTransId="{038F1602-E819-594C-BA3B-52BEDAA3AA09}"/>
    <dgm:cxn modelId="{79122CD6-7F1A-DB4F-8753-645767AFA207}" type="presOf" srcId="{D8CC28F7-99D3-4343-BDFC-FC88A8FD71A6}" destId="{CD1596A3-0E37-3345-BC51-1F2F2D5A84C2}" srcOrd="0" destOrd="0" presId="urn:microsoft.com/office/officeart/2005/8/layout/hChevron3"/>
    <dgm:cxn modelId="{7AC283EC-8890-524F-8778-0D4E21914948}" type="presParOf" srcId="{98934218-E0EB-0B45-838F-844F26050D8E}" destId="{2AEDEF2E-4CAF-A940-8413-231B255EAF83}" srcOrd="0" destOrd="0" presId="urn:microsoft.com/office/officeart/2005/8/layout/hChevron3"/>
    <dgm:cxn modelId="{01DF89A7-AB1C-754B-98DD-1CBD0D3CAD4E}" type="presParOf" srcId="{98934218-E0EB-0B45-838F-844F26050D8E}" destId="{36D6033D-C560-9640-BB73-2C0D0CDB90EB}" srcOrd="1" destOrd="0" presId="urn:microsoft.com/office/officeart/2005/8/layout/hChevron3"/>
    <dgm:cxn modelId="{36EE17F2-38DB-3E4A-8A22-78FCCD99E6C6}" type="presParOf" srcId="{98934218-E0EB-0B45-838F-844F26050D8E}" destId="{93B62750-BBF9-8C4D-9401-5D3C12DF40D8}" srcOrd="2" destOrd="0" presId="urn:microsoft.com/office/officeart/2005/8/layout/hChevron3"/>
    <dgm:cxn modelId="{B3556664-D57E-084A-88A9-46F4DDA12EE4}" type="presParOf" srcId="{98934218-E0EB-0B45-838F-844F26050D8E}" destId="{1E9428F0-B787-CF40-BCB6-08AAE0EDFD9B}" srcOrd="3" destOrd="0" presId="urn:microsoft.com/office/officeart/2005/8/layout/hChevron3"/>
    <dgm:cxn modelId="{92D19F5C-F1FE-6945-A99E-E93703FE5855}" type="presParOf" srcId="{98934218-E0EB-0B45-838F-844F26050D8E}" destId="{4D20B20A-F273-3847-A510-84BF936E52BA}" srcOrd="4" destOrd="0" presId="urn:microsoft.com/office/officeart/2005/8/layout/hChevron3"/>
    <dgm:cxn modelId="{2D624E3A-5582-874B-B659-6C574244152D}" type="presParOf" srcId="{98934218-E0EB-0B45-838F-844F26050D8E}" destId="{CDE628D7-80E3-2A43-B10E-4C0DA9EC54DD}" srcOrd="5" destOrd="0" presId="urn:microsoft.com/office/officeart/2005/8/layout/hChevron3"/>
    <dgm:cxn modelId="{B0B6ACD2-A854-B648-9411-F9F8A9F6D56E}" type="presParOf" srcId="{98934218-E0EB-0B45-838F-844F26050D8E}" destId="{F9EB5801-9D6C-B94B-B5E6-CBB361DD92B6}" srcOrd="6" destOrd="0" presId="urn:microsoft.com/office/officeart/2005/8/layout/hChevron3"/>
    <dgm:cxn modelId="{DD1BDABD-1BCF-F44A-A273-E654F5A989A4}" type="presParOf" srcId="{98934218-E0EB-0B45-838F-844F26050D8E}" destId="{DCD85E10-D846-C24D-8F38-104C5DC11B29}" srcOrd="7" destOrd="0" presId="urn:microsoft.com/office/officeart/2005/8/layout/hChevron3"/>
    <dgm:cxn modelId="{BE98397A-BB71-694D-B6DF-EE095CC724A0}" type="presParOf" srcId="{98934218-E0EB-0B45-838F-844F26050D8E}" destId="{CD1596A3-0E37-3345-BC51-1F2F2D5A84C2}" srcOrd="8" destOrd="0" presId="urn:microsoft.com/office/officeart/2005/8/layout/hChevron3"/>
    <dgm:cxn modelId="{7F90CE58-90C6-0B48-9391-B27070C6A05E}" type="presParOf" srcId="{98934218-E0EB-0B45-838F-844F26050D8E}" destId="{C19F0FDD-A0F7-1240-AAD1-1E8EF61A739A}" srcOrd="9" destOrd="0" presId="urn:microsoft.com/office/officeart/2005/8/layout/hChevron3"/>
    <dgm:cxn modelId="{DD515E31-2BE8-2D49-ACED-429BC68954CA}" type="presParOf" srcId="{98934218-E0EB-0B45-838F-844F26050D8E}" destId="{0C07EA3F-31C3-8F48-AA13-17076282E3C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C9B19A-461E-834F-A395-7B6FCC302E2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BED23E6-5DBA-9B41-8649-7054069DAFF6}">
      <dgm:prSet phldrT="[Text]"/>
      <dgm:spPr/>
      <dgm:t>
        <a:bodyPr/>
        <a:lstStyle/>
        <a:p>
          <a:pPr rtl="0"/>
          <a:r>
            <a:rPr lang="en-US" dirty="0"/>
            <a:t>Design/Plan</a:t>
          </a:r>
        </a:p>
      </dgm:t>
    </dgm:pt>
    <dgm:pt modelId="{F1B9173B-D3D3-794A-93C0-31836D6EBC36}" type="parTrans" cxnId="{A6D337CA-4809-E947-A8BA-9D1FAFE06886}">
      <dgm:prSet/>
      <dgm:spPr/>
      <dgm:t>
        <a:bodyPr/>
        <a:lstStyle/>
        <a:p>
          <a:endParaRPr lang="en-US"/>
        </a:p>
      </dgm:t>
    </dgm:pt>
    <dgm:pt modelId="{038F1602-E819-594C-BA3B-52BEDAA3AA09}" type="sibTrans" cxnId="{A6D337CA-4809-E947-A8BA-9D1FAFE06886}">
      <dgm:prSet/>
      <dgm:spPr/>
      <dgm:t>
        <a:bodyPr/>
        <a:lstStyle/>
        <a:p>
          <a:endParaRPr lang="en-US"/>
        </a:p>
      </dgm:t>
    </dgm:pt>
    <dgm:pt modelId="{2CA636A1-53D3-BC4A-BDF3-9F39EB528D37}">
      <dgm:prSet phldrT="[Text]"/>
      <dgm:spPr/>
      <dgm:t>
        <a:bodyPr/>
        <a:lstStyle/>
        <a:p>
          <a:pPr rtl="0"/>
          <a:r>
            <a:rPr lang="en-US" dirty="0"/>
            <a:t>Development</a:t>
          </a:r>
        </a:p>
      </dgm:t>
    </dgm:pt>
    <dgm:pt modelId="{B16AFFA7-68B5-2B40-8D07-221A3E2A1ADB}" type="parTrans" cxnId="{E3A40942-D0A3-1740-85A1-9BDFF7F067DA}">
      <dgm:prSet/>
      <dgm:spPr/>
      <dgm:t>
        <a:bodyPr/>
        <a:lstStyle/>
        <a:p>
          <a:endParaRPr lang="en-US"/>
        </a:p>
      </dgm:t>
    </dgm:pt>
    <dgm:pt modelId="{0A3A00B5-2778-6347-93F6-C7150F776768}" type="sibTrans" cxnId="{E3A40942-D0A3-1740-85A1-9BDFF7F067DA}">
      <dgm:prSet/>
      <dgm:spPr/>
      <dgm:t>
        <a:bodyPr/>
        <a:lstStyle/>
        <a:p>
          <a:endParaRPr lang="en-US"/>
        </a:p>
      </dgm:t>
    </dgm:pt>
    <dgm:pt modelId="{670834EC-7800-F146-8E6D-5B85C687C3DB}">
      <dgm:prSet phldrT="[Text]"/>
      <dgm:spPr/>
      <dgm:t>
        <a:bodyPr/>
        <a:lstStyle/>
        <a:p>
          <a:pPr rtl="0"/>
          <a:r>
            <a:rPr lang="en-US" dirty="0"/>
            <a:t>Testing</a:t>
          </a:r>
        </a:p>
      </dgm:t>
    </dgm:pt>
    <dgm:pt modelId="{A7148A92-9B83-D746-AF8C-1D0904518413}" type="parTrans" cxnId="{927A977D-4EFD-6040-85DC-642FF4283E6A}">
      <dgm:prSet/>
      <dgm:spPr/>
      <dgm:t>
        <a:bodyPr/>
        <a:lstStyle/>
        <a:p>
          <a:endParaRPr lang="en-US"/>
        </a:p>
      </dgm:t>
    </dgm:pt>
    <dgm:pt modelId="{465D06F6-C3C1-BF42-8BF7-1BB7E1137702}" type="sibTrans" cxnId="{927A977D-4EFD-6040-85DC-642FF4283E6A}">
      <dgm:prSet/>
      <dgm:spPr/>
      <dgm:t>
        <a:bodyPr/>
        <a:lstStyle/>
        <a:p>
          <a:endParaRPr lang="en-US"/>
        </a:p>
      </dgm:t>
    </dgm:pt>
    <dgm:pt modelId="{C7BF6413-673D-2543-B4CF-578E04C0BE19}">
      <dgm:prSet phldrT="[Text]"/>
      <dgm:spPr/>
      <dgm:t>
        <a:bodyPr/>
        <a:lstStyle/>
        <a:p>
          <a:pPr rtl="0"/>
          <a:r>
            <a:rPr lang="en-US" dirty="0"/>
            <a:t>Integration</a:t>
          </a:r>
        </a:p>
      </dgm:t>
    </dgm:pt>
    <dgm:pt modelId="{60E3BBDE-2812-6440-AD27-0218ECBC2882}" type="parTrans" cxnId="{AC66A48B-7247-4248-85E5-513964EFEBD0}">
      <dgm:prSet/>
      <dgm:spPr/>
      <dgm:t>
        <a:bodyPr/>
        <a:lstStyle/>
        <a:p>
          <a:endParaRPr lang="en-US"/>
        </a:p>
      </dgm:t>
    </dgm:pt>
    <dgm:pt modelId="{6296F9BD-2ED7-6C40-BBCA-32017E0525C1}" type="sibTrans" cxnId="{AC66A48B-7247-4248-85E5-513964EFEBD0}">
      <dgm:prSet/>
      <dgm:spPr/>
      <dgm:t>
        <a:bodyPr/>
        <a:lstStyle/>
        <a:p>
          <a:endParaRPr lang="en-US"/>
        </a:p>
      </dgm:t>
    </dgm:pt>
    <dgm:pt modelId="{D8CC28F7-99D3-4343-BDFC-FC88A8FD71A6}">
      <dgm:prSet phldrT="[Text]"/>
      <dgm:spPr/>
      <dgm:t>
        <a:bodyPr/>
        <a:lstStyle/>
        <a:p>
          <a:pPr rtl="0"/>
          <a:r>
            <a:rPr lang="en-US" dirty="0"/>
            <a:t>Deployment</a:t>
          </a:r>
        </a:p>
      </dgm:t>
    </dgm:pt>
    <dgm:pt modelId="{DA736D80-19FF-9A46-B8FE-93689CAA2E00}" type="parTrans" cxnId="{939AA781-0846-7D4C-8FA5-47D6FA0DB344}">
      <dgm:prSet/>
      <dgm:spPr/>
      <dgm:t>
        <a:bodyPr/>
        <a:lstStyle/>
        <a:p>
          <a:endParaRPr lang="en-US"/>
        </a:p>
      </dgm:t>
    </dgm:pt>
    <dgm:pt modelId="{10101EE4-6339-5F47-975C-7D26AB2BA369}" type="sibTrans" cxnId="{939AA781-0846-7D4C-8FA5-47D6FA0DB344}">
      <dgm:prSet/>
      <dgm:spPr/>
      <dgm:t>
        <a:bodyPr/>
        <a:lstStyle/>
        <a:p>
          <a:endParaRPr lang="en-US"/>
        </a:p>
      </dgm:t>
    </dgm:pt>
    <dgm:pt modelId="{4C1C9738-61C3-C248-B86D-1BD6C8D463DA}">
      <dgm:prSet phldrT="[Text]"/>
      <dgm:spPr/>
      <dgm:t>
        <a:bodyPr/>
        <a:lstStyle/>
        <a:p>
          <a:pPr rtl="0"/>
          <a:r>
            <a:rPr lang="en-US" dirty="0"/>
            <a:t>Production</a:t>
          </a:r>
        </a:p>
      </dgm:t>
    </dgm:pt>
    <dgm:pt modelId="{D73E84C1-BF9F-8A41-9A12-7AAE393C9D21}" type="parTrans" cxnId="{19E7B635-8365-3247-A10E-467EC9D1722E}">
      <dgm:prSet/>
      <dgm:spPr/>
      <dgm:t>
        <a:bodyPr/>
        <a:lstStyle/>
        <a:p>
          <a:endParaRPr lang="en-US"/>
        </a:p>
      </dgm:t>
    </dgm:pt>
    <dgm:pt modelId="{DF920269-75C6-4042-BB83-1F10B59B895E}" type="sibTrans" cxnId="{19E7B635-8365-3247-A10E-467EC9D1722E}">
      <dgm:prSet/>
      <dgm:spPr/>
      <dgm:t>
        <a:bodyPr/>
        <a:lstStyle/>
        <a:p>
          <a:endParaRPr lang="en-US"/>
        </a:p>
      </dgm:t>
    </dgm:pt>
    <dgm:pt modelId="{98934218-E0EB-0B45-838F-844F26050D8E}" type="pres">
      <dgm:prSet presAssocID="{B4C9B19A-461E-834F-A395-7B6FCC302E27}" presName="Name0" presStyleCnt="0">
        <dgm:presLayoutVars>
          <dgm:dir/>
          <dgm:resizeHandles val="exact"/>
        </dgm:presLayoutVars>
      </dgm:prSet>
      <dgm:spPr/>
    </dgm:pt>
    <dgm:pt modelId="{2AEDEF2E-4CAF-A940-8413-231B255EAF83}" type="pres">
      <dgm:prSet presAssocID="{9BED23E6-5DBA-9B41-8649-7054069DAFF6}" presName="parTxOnly" presStyleLbl="node1" presStyleIdx="0" presStyleCnt="6">
        <dgm:presLayoutVars>
          <dgm:bulletEnabled val="1"/>
        </dgm:presLayoutVars>
      </dgm:prSet>
      <dgm:spPr/>
    </dgm:pt>
    <dgm:pt modelId="{36D6033D-C560-9640-BB73-2C0D0CDB90EB}" type="pres">
      <dgm:prSet presAssocID="{038F1602-E819-594C-BA3B-52BEDAA3AA09}" presName="parSpace" presStyleCnt="0"/>
      <dgm:spPr/>
    </dgm:pt>
    <dgm:pt modelId="{93B62750-BBF9-8C4D-9401-5D3C12DF40D8}" type="pres">
      <dgm:prSet presAssocID="{2CA636A1-53D3-BC4A-BDF3-9F39EB528D37}" presName="parTxOnly" presStyleLbl="node1" presStyleIdx="1" presStyleCnt="6">
        <dgm:presLayoutVars>
          <dgm:bulletEnabled val="1"/>
        </dgm:presLayoutVars>
      </dgm:prSet>
      <dgm:spPr/>
    </dgm:pt>
    <dgm:pt modelId="{1E9428F0-B787-CF40-BCB6-08AAE0EDFD9B}" type="pres">
      <dgm:prSet presAssocID="{0A3A00B5-2778-6347-93F6-C7150F776768}" presName="parSpace" presStyleCnt="0"/>
      <dgm:spPr/>
    </dgm:pt>
    <dgm:pt modelId="{4D20B20A-F273-3847-A510-84BF936E52BA}" type="pres">
      <dgm:prSet presAssocID="{670834EC-7800-F146-8E6D-5B85C687C3DB}" presName="parTxOnly" presStyleLbl="node1" presStyleIdx="2" presStyleCnt="6">
        <dgm:presLayoutVars>
          <dgm:bulletEnabled val="1"/>
        </dgm:presLayoutVars>
      </dgm:prSet>
      <dgm:spPr/>
    </dgm:pt>
    <dgm:pt modelId="{CDE628D7-80E3-2A43-B10E-4C0DA9EC54DD}" type="pres">
      <dgm:prSet presAssocID="{465D06F6-C3C1-BF42-8BF7-1BB7E1137702}" presName="parSpace" presStyleCnt="0"/>
      <dgm:spPr/>
    </dgm:pt>
    <dgm:pt modelId="{F9EB5801-9D6C-B94B-B5E6-CBB361DD92B6}" type="pres">
      <dgm:prSet presAssocID="{C7BF6413-673D-2543-B4CF-578E04C0BE19}" presName="parTxOnly" presStyleLbl="node1" presStyleIdx="3" presStyleCnt="6">
        <dgm:presLayoutVars>
          <dgm:bulletEnabled val="1"/>
        </dgm:presLayoutVars>
      </dgm:prSet>
      <dgm:spPr/>
    </dgm:pt>
    <dgm:pt modelId="{DCD85E10-D846-C24D-8F38-104C5DC11B29}" type="pres">
      <dgm:prSet presAssocID="{6296F9BD-2ED7-6C40-BBCA-32017E0525C1}" presName="parSpace" presStyleCnt="0"/>
      <dgm:spPr/>
    </dgm:pt>
    <dgm:pt modelId="{CD1596A3-0E37-3345-BC51-1F2F2D5A84C2}" type="pres">
      <dgm:prSet presAssocID="{D8CC28F7-99D3-4343-BDFC-FC88A8FD71A6}" presName="parTxOnly" presStyleLbl="node1" presStyleIdx="4" presStyleCnt="6">
        <dgm:presLayoutVars>
          <dgm:bulletEnabled val="1"/>
        </dgm:presLayoutVars>
      </dgm:prSet>
      <dgm:spPr/>
    </dgm:pt>
    <dgm:pt modelId="{C19F0FDD-A0F7-1240-AAD1-1E8EF61A739A}" type="pres">
      <dgm:prSet presAssocID="{10101EE4-6339-5F47-975C-7D26AB2BA369}" presName="parSpace" presStyleCnt="0"/>
      <dgm:spPr/>
    </dgm:pt>
    <dgm:pt modelId="{0C07EA3F-31C3-8F48-AA13-17076282E3CD}" type="pres">
      <dgm:prSet presAssocID="{4C1C9738-61C3-C248-B86D-1BD6C8D463D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0079803-F545-DE4F-B69D-C042555FB65F}" type="presOf" srcId="{C7BF6413-673D-2543-B4CF-578E04C0BE19}" destId="{F9EB5801-9D6C-B94B-B5E6-CBB361DD92B6}" srcOrd="0" destOrd="0" presId="urn:microsoft.com/office/officeart/2005/8/layout/hChevron3"/>
    <dgm:cxn modelId="{19E7B635-8365-3247-A10E-467EC9D1722E}" srcId="{B4C9B19A-461E-834F-A395-7B6FCC302E27}" destId="{4C1C9738-61C3-C248-B86D-1BD6C8D463DA}" srcOrd="5" destOrd="0" parTransId="{D73E84C1-BF9F-8A41-9A12-7AAE393C9D21}" sibTransId="{DF920269-75C6-4042-BB83-1F10B59B895E}"/>
    <dgm:cxn modelId="{7873F939-5271-F743-8F04-75435F0B8709}" type="presOf" srcId="{670834EC-7800-F146-8E6D-5B85C687C3DB}" destId="{4D20B20A-F273-3847-A510-84BF936E52BA}" srcOrd="0" destOrd="0" presId="urn:microsoft.com/office/officeart/2005/8/layout/hChevron3"/>
    <dgm:cxn modelId="{E3A40942-D0A3-1740-85A1-9BDFF7F067DA}" srcId="{B4C9B19A-461E-834F-A395-7B6FCC302E27}" destId="{2CA636A1-53D3-BC4A-BDF3-9F39EB528D37}" srcOrd="1" destOrd="0" parTransId="{B16AFFA7-68B5-2B40-8D07-221A3E2A1ADB}" sibTransId="{0A3A00B5-2778-6347-93F6-C7150F776768}"/>
    <dgm:cxn modelId="{CB732061-85E2-EF49-82CF-2E7D6DEB962B}" type="presOf" srcId="{4C1C9738-61C3-C248-B86D-1BD6C8D463DA}" destId="{0C07EA3F-31C3-8F48-AA13-17076282E3CD}" srcOrd="0" destOrd="0" presId="urn:microsoft.com/office/officeart/2005/8/layout/hChevron3"/>
    <dgm:cxn modelId="{4C90BE72-F0D2-0A49-996F-A7B3CABFE3DE}" type="presOf" srcId="{9BED23E6-5DBA-9B41-8649-7054069DAFF6}" destId="{2AEDEF2E-4CAF-A940-8413-231B255EAF83}" srcOrd="0" destOrd="0" presId="urn:microsoft.com/office/officeart/2005/8/layout/hChevron3"/>
    <dgm:cxn modelId="{927A977D-4EFD-6040-85DC-642FF4283E6A}" srcId="{B4C9B19A-461E-834F-A395-7B6FCC302E27}" destId="{670834EC-7800-F146-8E6D-5B85C687C3DB}" srcOrd="2" destOrd="0" parTransId="{A7148A92-9B83-D746-AF8C-1D0904518413}" sibTransId="{465D06F6-C3C1-BF42-8BF7-1BB7E1137702}"/>
    <dgm:cxn modelId="{939AA781-0846-7D4C-8FA5-47D6FA0DB344}" srcId="{B4C9B19A-461E-834F-A395-7B6FCC302E27}" destId="{D8CC28F7-99D3-4343-BDFC-FC88A8FD71A6}" srcOrd="4" destOrd="0" parTransId="{DA736D80-19FF-9A46-B8FE-93689CAA2E00}" sibTransId="{10101EE4-6339-5F47-975C-7D26AB2BA369}"/>
    <dgm:cxn modelId="{AC66A48B-7247-4248-85E5-513964EFEBD0}" srcId="{B4C9B19A-461E-834F-A395-7B6FCC302E27}" destId="{C7BF6413-673D-2543-B4CF-578E04C0BE19}" srcOrd="3" destOrd="0" parTransId="{60E3BBDE-2812-6440-AD27-0218ECBC2882}" sibTransId="{6296F9BD-2ED7-6C40-BBCA-32017E0525C1}"/>
    <dgm:cxn modelId="{5605CEA8-724A-F649-9F26-E13439D775DD}" type="presOf" srcId="{2CA636A1-53D3-BC4A-BDF3-9F39EB528D37}" destId="{93B62750-BBF9-8C4D-9401-5D3C12DF40D8}" srcOrd="0" destOrd="0" presId="urn:microsoft.com/office/officeart/2005/8/layout/hChevron3"/>
    <dgm:cxn modelId="{97A747C2-1740-CD46-8B19-359148BAE9E7}" type="presOf" srcId="{B4C9B19A-461E-834F-A395-7B6FCC302E27}" destId="{98934218-E0EB-0B45-838F-844F26050D8E}" srcOrd="0" destOrd="0" presId="urn:microsoft.com/office/officeart/2005/8/layout/hChevron3"/>
    <dgm:cxn modelId="{A6D337CA-4809-E947-A8BA-9D1FAFE06886}" srcId="{B4C9B19A-461E-834F-A395-7B6FCC302E27}" destId="{9BED23E6-5DBA-9B41-8649-7054069DAFF6}" srcOrd="0" destOrd="0" parTransId="{F1B9173B-D3D3-794A-93C0-31836D6EBC36}" sibTransId="{038F1602-E819-594C-BA3B-52BEDAA3AA09}"/>
    <dgm:cxn modelId="{79122CD6-7F1A-DB4F-8753-645767AFA207}" type="presOf" srcId="{D8CC28F7-99D3-4343-BDFC-FC88A8FD71A6}" destId="{CD1596A3-0E37-3345-BC51-1F2F2D5A84C2}" srcOrd="0" destOrd="0" presId="urn:microsoft.com/office/officeart/2005/8/layout/hChevron3"/>
    <dgm:cxn modelId="{7AC283EC-8890-524F-8778-0D4E21914948}" type="presParOf" srcId="{98934218-E0EB-0B45-838F-844F26050D8E}" destId="{2AEDEF2E-4CAF-A940-8413-231B255EAF83}" srcOrd="0" destOrd="0" presId="urn:microsoft.com/office/officeart/2005/8/layout/hChevron3"/>
    <dgm:cxn modelId="{01DF89A7-AB1C-754B-98DD-1CBD0D3CAD4E}" type="presParOf" srcId="{98934218-E0EB-0B45-838F-844F26050D8E}" destId="{36D6033D-C560-9640-BB73-2C0D0CDB90EB}" srcOrd="1" destOrd="0" presId="urn:microsoft.com/office/officeart/2005/8/layout/hChevron3"/>
    <dgm:cxn modelId="{36EE17F2-38DB-3E4A-8A22-78FCCD99E6C6}" type="presParOf" srcId="{98934218-E0EB-0B45-838F-844F26050D8E}" destId="{93B62750-BBF9-8C4D-9401-5D3C12DF40D8}" srcOrd="2" destOrd="0" presId="urn:microsoft.com/office/officeart/2005/8/layout/hChevron3"/>
    <dgm:cxn modelId="{B3556664-D57E-084A-88A9-46F4DDA12EE4}" type="presParOf" srcId="{98934218-E0EB-0B45-838F-844F26050D8E}" destId="{1E9428F0-B787-CF40-BCB6-08AAE0EDFD9B}" srcOrd="3" destOrd="0" presId="urn:microsoft.com/office/officeart/2005/8/layout/hChevron3"/>
    <dgm:cxn modelId="{92D19F5C-F1FE-6945-A99E-E93703FE5855}" type="presParOf" srcId="{98934218-E0EB-0B45-838F-844F26050D8E}" destId="{4D20B20A-F273-3847-A510-84BF936E52BA}" srcOrd="4" destOrd="0" presId="urn:microsoft.com/office/officeart/2005/8/layout/hChevron3"/>
    <dgm:cxn modelId="{2D624E3A-5582-874B-B659-6C574244152D}" type="presParOf" srcId="{98934218-E0EB-0B45-838F-844F26050D8E}" destId="{CDE628D7-80E3-2A43-B10E-4C0DA9EC54DD}" srcOrd="5" destOrd="0" presId="urn:microsoft.com/office/officeart/2005/8/layout/hChevron3"/>
    <dgm:cxn modelId="{B0B6ACD2-A854-B648-9411-F9F8A9F6D56E}" type="presParOf" srcId="{98934218-E0EB-0B45-838F-844F26050D8E}" destId="{F9EB5801-9D6C-B94B-B5E6-CBB361DD92B6}" srcOrd="6" destOrd="0" presId="urn:microsoft.com/office/officeart/2005/8/layout/hChevron3"/>
    <dgm:cxn modelId="{DD1BDABD-1BCF-F44A-A273-E654F5A989A4}" type="presParOf" srcId="{98934218-E0EB-0B45-838F-844F26050D8E}" destId="{DCD85E10-D846-C24D-8F38-104C5DC11B29}" srcOrd="7" destOrd="0" presId="urn:microsoft.com/office/officeart/2005/8/layout/hChevron3"/>
    <dgm:cxn modelId="{BE98397A-BB71-694D-B6DF-EE095CC724A0}" type="presParOf" srcId="{98934218-E0EB-0B45-838F-844F26050D8E}" destId="{CD1596A3-0E37-3345-BC51-1F2F2D5A84C2}" srcOrd="8" destOrd="0" presId="urn:microsoft.com/office/officeart/2005/8/layout/hChevron3"/>
    <dgm:cxn modelId="{7F90CE58-90C6-0B48-9391-B27070C6A05E}" type="presParOf" srcId="{98934218-E0EB-0B45-838F-844F26050D8E}" destId="{C19F0FDD-A0F7-1240-AAD1-1E8EF61A739A}" srcOrd="9" destOrd="0" presId="urn:microsoft.com/office/officeart/2005/8/layout/hChevron3"/>
    <dgm:cxn modelId="{DD515E31-2BE8-2D49-ACED-429BC68954CA}" type="presParOf" srcId="{98934218-E0EB-0B45-838F-844F26050D8E}" destId="{0C07EA3F-31C3-8F48-AA13-17076282E3C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C9B19A-461E-834F-A395-7B6FCC302E2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BED23E6-5DBA-9B41-8649-7054069DAFF6}">
      <dgm:prSet phldrT="[Text]"/>
      <dgm:spPr/>
      <dgm:t>
        <a:bodyPr/>
        <a:lstStyle/>
        <a:p>
          <a:pPr rtl="0"/>
          <a:r>
            <a:rPr lang="en-US" dirty="0"/>
            <a:t>Design/Plan</a:t>
          </a:r>
        </a:p>
      </dgm:t>
    </dgm:pt>
    <dgm:pt modelId="{F1B9173B-D3D3-794A-93C0-31836D6EBC36}" type="parTrans" cxnId="{A6D337CA-4809-E947-A8BA-9D1FAFE06886}">
      <dgm:prSet/>
      <dgm:spPr/>
      <dgm:t>
        <a:bodyPr/>
        <a:lstStyle/>
        <a:p>
          <a:endParaRPr lang="en-US"/>
        </a:p>
      </dgm:t>
    </dgm:pt>
    <dgm:pt modelId="{038F1602-E819-594C-BA3B-52BEDAA3AA09}" type="sibTrans" cxnId="{A6D337CA-4809-E947-A8BA-9D1FAFE06886}">
      <dgm:prSet/>
      <dgm:spPr/>
      <dgm:t>
        <a:bodyPr/>
        <a:lstStyle/>
        <a:p>
          <a:endParaRPr lang="en-US"/>
        </a:p>
      </dgm:t>
    </dgm:pt>
    <dgm:pt modelId="{2CA636A1-53D3-BC4A-BDF3-9F39EB528D37}">
      <dgm:prSet phldrT="[Text]"/>
      <dgm:spPr/>
      <dgm:t>
        <a:bodyPr/>
        <a:lstStyle/>
        <a:p>
          <a:pPr rtl="0"/>
          <a:r>
            <a:rPr lang="en-US" dirty="0"/>
            <a:t>Development</a:t>
          </a:r>
        </a:p>
      </dgm:t>
    </dgm:pt>
    <dgm:pt modelId="{B16AFFA7-68B5-2B40-8D07-221A3E2A1ADB}" type="parTrans" cxnId="{E3A40942-D0A3-1740-85A1-9BDFF7F067DA}">
      <dgm:prSet/>
      <dgm:spPr/>
      <dgm:t>
        <a:bodyPr/>
        <a:lstStyle/>
        <a:p>
          <a:endParaRPr lang="en-US"/>
        </a:p>
      </dgm:t>
    </dgm:pt>
    <dgm:pt modelId="{0A3A00B5-2778-6347-93F6-C7150F776768}" type="sibTrans" cxnId="{E3A40942-D0A3-1740-85A1-9BDFF7F067DA}">
      <dgm:prSet/>
      <dgm:spPr/>
      <dgm:t>
        <a:bodyPr/>
        <a:lstStyle/>
        <a:p>
          <a:endParaRPr lang="en-US"/>
        </a:p>
      </dgm:t>
    </dgm:pt>
    <dgm:pt modelId="{670834EC-7800-F146-8E6D-5B85C687C3DB}">
      <dgm:prSet phldrT="[Text]"/>
      <dgm:spPr/>
      <dgm:t>
        <a:bodyPr/>
        <a:lstStyle/>
        <a:p>
          <a:pPr rtl="0"/>
          <a:r>
            <a:rPr lang="en-US" dirty="0"/>
            <a:t>Testing</a:t>
          </a:r>
        </a:p>
      </dgm:t>
    </dgm:pt>
    <dgm:pt modelId="{A7148A92-9B83-D746-AF8C-1D0904518413}" type="parTrans" cxnId="{927A977D-4EFD-6040-85DC-642FF4283E6A}">
      <dgm:prSet/>
      <dgm:spPr/>
      <dgm:t>
        <a:bodyPr/>
        <a:lstStyle/>
        <a:p>
          <a:endParaRPr lang="en-US"/>
        </a:p>
      </dgm:t>
    </dgm:pt>
    <dgm:pt modelId="{465D06F6-C3C1-BF42-8BF7-1BB7E1137702}" type="sibTrans" cxnId="{927A977D-4EFD-6040-85DC-642FF4283E6A}">
      <dgm:prSet/>
      <dgm:spPr/>
      <dgm:t>
        <a:bodyPr/>
        <a:lstStyle/>
        <a:p>
          <a:endParaRPr lang="en-US"/>
        </a:p>
      </dgm:t>
    </dgm:pt>
    <dgm:pt modelId="{C7BF6413-673D-2543-B4CF-578E04C0BE19}">
      <dgm:prSet phldrT="[Text]"/>
      <dgm:spPr/>
      <dgm:t>
        <a:bodyPr/>
        <a:lstStyle/>
        <a:p>
          <a:pPr rtl="0"/>
          <a:r>
            <a:rPr lang="en-US" dirty="0"/>
            <a:t>Integration</a:t>
          </a:r>
        </a:p>
      </dgm:t>
    </dgm:pt>
    <dgm:pt modelId="{60E3BBDE-2812-6440-AD27-0218ECBC2882}" type="parTrans" cxnId="{AC66A48B-7247-4248-85E5-513964EFEBD0}">
      <dgm:prSet/>
      <dgm:spPr/>
      <dgm:t>
        <a:bodyPr/>
        <a:lstStyle/>
        <a:p>
          <a:endParaRPr lang="en-US"/>
        </a:p>
      </dgm:t>
    </dgm:pt>
    <dgm:pt modelId="{6296F9BD-2ED7-6C40-BBCA-32017E0525C1}" type="sibTrans" cxnId="{AC66A48B-7247-4248-85E5-513964EFEBD0}">
      <dgm:prSet/>
      <dgm:spPr/>
      <dgm:t>
        <a:bodyPr/>
        <a:lstStyle/>
        <a:p>
          <a:endParaRPr lang="en-US"/>
        </a:p>
      </dgm:t>
    </dgm:pt>
    <dgm:pt modelId="{D8CC28F7-99D3-4343-BDFC-FC88A8FD71A6}">
      <dgm:prSet phldrT="[Text]"/>
      <dgm:spPr/>
      <dgm:t>
        <a:bodyPr/>
        <a:lstStyle/>
        <a:p>
          <a:pPr rtl="0"/>
          <a:r>
            <a:rPr lang="en-US" dirty="0"/>
            <a:t>Deployment</a:t>
          </a:r>
        </a:p>
      </dgm:t>
    </dgm:pt>
    <dgm:pt modelId="{DA736D80-19FF-9A46-B8FE-93689CAA2E00}" type="parTrans" cxnId="{939AA781-0846-7D4C-8FA5-47D6FA0DB344}">
      <dgm:prSet/>
      <dgm:spPr/>
      <dgm:t>
        <a:bodyPr/>
        <a:lstStyle/>
        <a:p>
          <a:endParaRPr lang="en-US"/>
        </a:p>
      </dgm:t>
    </dgm:pt>
    <dgm:pt modelId="{10101EE4-6339-5F47-975C-7D26AB2BA369}" type="sibTrans" cxnId="{939AA781-0846-7D4C-8FA5-47D6FA0DB344}">
      <dgm:prSet/>
      <dgm:spPr/>
      <dgm:t>
        <a:bodyPr/>
        <a:lstStyle/>
        <a:p>
          <a:endParaRPr lang="en-US"/>
        </a:p>
      </dgm:t>
    </dgm:pt>
    <dgm:pt modelId="{4C1C9738-61C3-C248-B86D-1BD6C8D463DA}">
      <dgm:prSet phldrT="[Text]"/>
      <dgm:spPr/>
      <dgm:t>
        <a:bodyPr/>
        <a:lstStyle/>
        <a:p>
          <a:pPr rtl="0"/>
          <a:r>
            <a:rPr lang="en-US" dirty="0"/>
            <a:t>Production</a:t>
          </a:r>
        </a:p>
      </dgm:t>
    </dgm:pt>
    <dgm:pt modelId="{D73E84C1-BF9F-8A41-9A12-7AAE393C9D21}" type="parTrans" cxnId="{19E7B635-8365-3247-A10E-467EC9D1722E}">
      <dgm:prSet/>
      <dgm:spPr/>
      <dgm:t>
        <a:bodyPr/>
        <a:lstStyle/>
        <a:p>
          <a:endParaRPr lang="en-US"/>
        </a:p>
      </dgm:t>
    </dgm:pt>
    <dgm:pt modelId="{DF920269-75C6-4042-BB83-1F10B59B895E}" type="sibTrans" cxnId="{19E7B635-8365-3247-A10E-467EC9D1722E}">
      <dgm:prSet/>
      <dgm:spPr/>
      <dgm:t>
        <a:bodyPr/>
        <a:lstStyle/>
        <a:p>
          <a:endParaRPr lang="en-US"/>
        </a:p>
      </dgm:t>
    </dgm:pt>
    <dgm:pt modelId="{98934218-E0EB-0B45-838F-844F26050D8E}" type="pres">
      <dgm:prSet presAssocID="{B4C9B19A-461E-834F-A395-7B6FCC302E27}" presName="Name0" presStyleCnt="0">
        <dgm:presLayoutVars>
          <dgm:dir/>
          <dgm:resizeHandles val="exact"/>
        </dgm:presLayoutVars>
      </dgm:prSet>
      <dgm:spPr/>
    </dgm:pt>
    <dgm:pt modelId="{2AEDEF2E-4CAF-A940-8413-231B255EAF83}" type="pres">
      <dgm:prSet presAssocID="{9BED23E6-5DBA-9B41-8649-7054069DAFF6}" presName="parTxOnly" presStyleLbl="node1" presStyleIdx="0" presStyleCnt="6">
        <dgm:presLayoutVars>
          <dgm:bulletEnabled val="1"/>
        </dgm:presLayoutVars>
      </dgm:prSet>
      <dgm:spPr/>
    </dgm:pt>
    <dgm:pt modelId="{36D6033D-C560-9640-BB73-2C0D0CDB90EB}" type="pres">
      <dgm:prSet presAssocID="{038F1602-E819-594C-BA3B-52BEDAA3AA09}" presName="parSpace" presStyleCnt="0"/>
      <dgm:spPr/>
    </dgm:pt>
    <dgm:pt modelId="{93B62750-BBF9-8C4D-9401-5D3C12DF40D8}" type="pres">
      <dgm:prSet presAssocID="{2CA636A1-53D3-BC4A-BDF3-9F39EB528D37}" presName="parTxOnly" presStyleLbl="node1" presStyleIdx="1" presStyleCnt="6">
        <dgm:presLayoutVars>
          <dgm:bulletEnabled val="1"/>
        </dgm:presLayoutVars>
      </dgm:prSet>
      <dgm:spPr/>
    </dgm:pt>
    <dgm:pt modelId="{1E9428F0-B787-CF40-BCB6-08AAE0EDFD9B}" type="pres">
      <dgm:prSet presAssocID="{0A3A00B5-2778-6347-93F6-C7150F776768}" presName="parSpace" presStyleCnt="0"/>
      <dgm:spPr/>
    </dgm:pt>
    <dgm:pt modelId="{4D20B20A-F273-3847-A510-84BF936E52BA}" type="pres">
      <dgm:prSet presAssocID="{670834EC-7800-F146-8E6D-5B85C687C3DB}" presName="parTxOnly" presStyleLbl="node1" presStyleIdx="2" presStyleCnt="6">
        <dgm:presLayoutVars>
          <dgm:bulletEnabled val="1"/>
        </dgm:presLayoutVars>
      </dgm:prSet>
      <dgm:spPr/>
    </dgm:pt>
    <dgm:pt modelId="{CDE628D7-80E3-2A43-B10E-4C0DA9EC54DD}" type="pres">
      <dgm:prSet presAssocID="{465D06F6-C3C1-BF42-8BF7-1BB7E1137702}" presName="parSpace" presStyleCnt="0"/>
      <dgm:spPr/>
    </dgm:pt>
    <dgm:pt modelId="{F9EB5801-9D6C-B94B-B5E6-CBB361DD92B6}" type="pres">
      <dgm:prSet presAssocID="{C7BF6413-673D-2543-B4CF-578E04C0BE19}" presName="parTxOnly" presStyleLbl="node1" presStyleIdx="3" presStyleCnt="6">
        <dgm:presLayoutVars>
          <dgm:bulletEnabled val="1"/>
        </dgm:presLayoutVars>
      </dgm:prSet>
      <dgm:spPr/>
    </dgm:pt>
    <dgm:pt modelId="{DCD85E10-D846-C24D-8F38-104C5DC11B29}" type="pres">
      <dgm:prSet presAssocID="{6296F9BD-2ED7-6C40-BBCA-32017E0525C1}" presName="parSpace" presStyleCnt="0"/>
      <dgm:spPr/>
    </dgm:pt>
    <dgm:pt modelId="{CD1596A3-0E37-3345-BC51-1F2F2D5A84C2}" type="pres">
      <dgm:prSet presAssocID="{D8CC28F7-99D3-4343-BDFC-FC88A8FD71A6}" presName="parTxOnly" presStyleLbl="node1" presStyleIdx="4" presStyleCnt="6">
        <dgm:presLayoutVars>
          <dgm:bulletEnabled val="1"/>
        </dgm:presLayoutVars>
      </dgm:prSet>
      <dgm:spPr/>
    </dgm:pt>
    <dgm:pt modelId="{C19F0FDD-A0F7-1240-AAD1-1E8EF61A739A}" type="pres">
      <dgm:prSet presAssocID="{10101EE4-6339-5F47-975C-7D26AB2BA369}" presName="parSpace" presStyleCnt="0"/>
      <dgm:spPr/>
    </dgm:pt>
    <dgm:pt modelId="{0C07EA3F-31C3-8F48-AA13-17076282E3CD}" type="pres">
      <dgm:prSet presAssocID="{4C1C9738-61C3-C248-B86D-1BD6C8D463DA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0079803-F545-DE4F-B69D-C042555FB65F}" type="presOf" srcId="{C7BF6413-673D-2543-B4CF-578E04C0BE19}" destId="{F9EB5801-9D6C-B94B-B5E6-CBB361DD92B6}" srcOrd="0" destOrd="0" presId="urn:microsoft.com/office/officeart/2005/8/layout/hChevron3"/>
    <dgm:cxn modelId="{19E7B635-8365-3247-A10E-467EC9D1722E}" srcId="{B4C9B19A-461E-834F-A395-7B6FCC302E27}" destId="{4C1C9738-61C3-C248-B86D-1BD6C8D463DA}" srcOrd="5" destOrd="0" parTransId="{D73E84C1-BF9F-8A41-9A12-7AAE393C9D21}" sibTransId="{DF920269-75C6-4042-BB83-1F10B59B895E}"/>
    <dgm:cxn modelId="{7873F939-5271-F743-8F04-75435F0B8709}" type="presOf" srcId="{670834EC-7800-F146-8E6D-5B85C687C3DB}" destId="{4D20B20A-F273-3847-A510-84BF936E52BA}" srcOrd="0" destOrd="0" presId="urn:microsoft.com/office/officeart/2005/8/layout/hChevron3"/>
    <dgm:cxn modelId="{E3A40942-D0A3-1740-85A1-9BDFF7F067DA}" srcId="{B4C9B19A-461E-834F-A395-7B6FCC302E27}" destId="{2CA636A1-53D3-BC4A-BDF3-9F39EB528D37}" srcOrd="1" destOrd="0" parTransId="{B16AFFA7-68B5-2B40-8D07-221A3E2A1ADB}" sibTransId="{0A3A00B5-2778-6347-93F6-C7150F776768}"/>
    <dgm:cxn modelId="{CB732061-85E2-EF49-82CF-2E7D6DEB962B}" type="presOf" srcId="{4C1C9738-61C3-C248-B86D-1BD6C8D463DA}" destId="{0C07EA3F-31C3-8F48-AA13-17076282E3CD}" srcOrd="0" destOrd="0" presId="urn:microsoft.com/office/officeart/2005/8/layout/hChevron3"/>
    <dgm:cxn modelId="{4C90BE72-F0D2-0A49-996F-A7B3CABFE3DE}" type="presOf" srcId="{9BED23E6-5DBA-9B41-8649-7054069DAFF6}" destId="{2AEDEF2E-4CAF-A940-8413-231B255EAF83}" srcOrd="0" destOrd="0" presId="urn:microsoft.com/office/officeart/2005/8/layout/hChevron3"/>
    <dgm:cxn modelId="{927A977D-4EFD-6040-85DC-642FF4283E6A}" srcId="{B4C9B19A-461E-834F-A395-7B6FCC302E27}" destId="{670834EC-7800-F146-8E6D-5B85C687C3DB}" srcOrd="2" destOrd="0" parTransId="{A7148A92-9B83-D746-AF8C-1D0904518413}" sibTransId="{465D06F6-C3C1-BF42-8BF7-1BB7E1137702}"/>
    <dgm:cxn modelId="{939AA781-0846-7D4C-8FA5-47D6FA0DB344}" srcId="{B4C9B19A-461E-834F-A395-7B6FCC302E27}" destId="{D8CC28F7-99D3-4343-BDFC-FC88A8FD71A6}" srcOrd="4" destOrd="0" parTransId="{DA736D80-19FF-9A46-B8FE-93689CAA2E00}" sibTransId="{10101EE4-6339-5F47-975C-7D26AB2BA369}"/>
    <dgm:cxn modelId="{AC66A48B-7247-4248-85E5-513964EFEBD0}" srcId="{B4C9B19A-461E-834F-A395-7B6FCC302E27}" destId="{C7BF6413-673D-2543-B4CF-578E04C0BE19}" srcOrd="3" destOrd="0" parTransId="{60E3BBDE-2812-6440-AD27-0218ECBC2882}" sibTransId="{6296F9BD-2ED7-6C40-BBCA-32017E0525C1}"/>
    <dgm:cxn modelId="{5605CEA8-724A-F649-9F26-E13439D775DD}" type="presOf" srcId="{2CA636A1-53D3-BC4A-BDF3-9F39EB528D37}" destId="{93B62750-BBF9-8C4D-9401-5D3C12DF40D8}" srcOrd="0" destOrd="0" presId="urn:microsoft.com/office/officeart/2005/8/layout/hChevron3"/>
    <dgm:cxn modelId="{97A747C2-1740-CD46-8B19-359148BAE9E7}" type="presOf" srcId="{B4C9B19A-461E-834F-A395-7B6FCC302E27}" destId="{98934218-E0EB-0B45-838F-844F26050D8E}" srcOrd="0" destOrd="0" presId="urn:microsoft.com/office/officeart/2005/8/layout/hChevron3"/>
    <dgm:cxn modelId="{A6D337CA-4809-E947-A8BA-9D1FAFE06886}" srcId="{B4C9B19A-461E-834F-A395-7B6FCC302E27}" destId="{9BED23E6-5DBA-9B41-8649-7054069DAFF6}" srcOrd="0" destOrd="0" parTransId="{F1B9173B-D3D3-794A-93C0-31836D6EBC36}" sibTransId="{038F1602-E819-594C-BA3B-52BEDAA3AA09}"/>
    <dgm:cxn modelId="{79122CD6-7F1A-DB4F-8753-645767AFA207}" type="presOf" srcId="{D8CC28F7-99D3-4343-BDFC-FC88A8FD71A6}" destId="{CD1596A3-0E37-3345-BC51-1F2F2D5A84C2}" srcOrd="0" destOrd="0" presId="urn:microsoft.com/office/officeart/2005/8/layout/hChevron3"/>
    <dgm:cxn modelId="{7AC283EC-8890-524F-8778-0D4E21914948}" type="presParOf" srcId="{98934218-E0EB-0B45-838F-844F26050D8E}" destId="{2AEDEF2E-4CAF-A940-8413-231B255EAF83}" srcOrd="0" destOrd="0" presId="urn:microsoft.com/office/officeart/2005/8/layout/hChevron3"/>
    <dgm:cxn modelId="{01DF89A7-AB1C-754B-98DD-1CBD0D3CAD4E}" type="presParOf" srcId="{98934218-E0EB-0B45-838F-844F26050D8E}" destId="{36D6033D-C560-9640-BB73-2C0D0CDB90EB}" srcOrd="1" destOrd="0" presId="urn:microsoft.com/office/officeart/2005/8/layout/hChevron3"/>
    <dgm:cxn modelId="{36EE17F2-38DB-3E4A-8A22-78FCCD99E6C6}" type="presParOf" srcId="{98934218-E0EB-0B45-838F-844F26050D8E}" destId="{93B62750-BBF9-8C4D-9401-5D3C12DF40D8}" srcOrd="2" destOrd="0" presId="urn:microsoft.com/office/officeart/2005/8/layout/hChevron3"/>
    <dgm:cxn modelId="{B3556664-D57E-084A-88A9-46F4DDA12EE4}" type="presParOf" srcId="{98934218-E0EB-0B45-838F-844F26050D8E}" destId="{1E9428F0-B787-CF40-BCB6-08AAE0EDFD9B}" srcOrd="3" destOrd="0" presId="urn:microsoft.com/office/officeart/2005/8/layout/hChevron3"/>
    <dgm:cxn modelId="{92D19F5C-F1FE-6945-A99E-E93703FE5855}" type="presParOf" srcId="{98934218-E0EB-0B45-838F-844F26050D8E}" destId="{4D20B20A-F273-3847-A510-84BF936E52BA}" srcOrd="4" destOrd="0" presId="urn:microsoft.com/office/officeart/2005/8/layout/hChevron3"/>
    <dgm:cxn modelId="{2D624E3A-5582-874B-B659-6C574244152D}" type="presParOf" srcId="{98934218-E0EB-0B45-838F-844F26050D8E}" destId="{CDE628D7-80E3-2A43-B10E-4C0DA9EC54DD}" srcOrd="5" destOrd="0" presId="urn:microsoft.com/office/officeart/2005/8/layout/hChevron3"/>
    <dgm:cxn modelId="{B0B6ACD2-A854-B648-9411-F9F8A9F6D56E}" type="presParOf" srcId="{98934218-E0EB-0B45-838F-844F26050D8E}" destId="{F9EB5801-9D6C-B94B-B5E6-CBB361DD92B6}" srcOrd="6" destOrd="0" presId="urn:microsoft.com/office/officeart/2005/8/layout/hChevron3"/>
    <dgm:cxn modelId="{DD1BDABD-1BCF-F44A-A273-E654F5A989A4}" type="presParOf" srcId="{98934218-E0EB-0B45-838F-844F26050D8E}" destId="{DCD85E10-D846-C24D-8F38-104C5DC11B29}" srcOrd="7" destOrd="0" presId="urn:microsoft.com/office/officeart/2005/8/layout/hChevron3"/>
    <dgm:cxn modelId="{BE98397A-BB71-694D-B6DF-EE095CC724A0}" type="presParOf" srcId="{98934218-E0EB-0B45-838F-844F26050D8E}" destId="{CD1596A3-0E37-3345-BC51-1F2F2D5A84C2}" srcOrd="8" destOrd="0" presId="urn:microsoft.com/office/officeart/2005/8/layout/hChevron3"/>
    <dgm:cxn modelId="{7F90CE58-90C6-0B48-9391-B27070C6A05E}" type="presParOf" srcId="{98934218-E0EB-0B45-838F-844F26050D8E}" destId="{C19F0FDD-A0F7-1240-AAD1-1E8EF61A739A}" srcOrd="9" destOrd="0" presId="urn:microsoft.com/office/officeart/2005/8/layout/hChevron3"/>
    <dgm:cxn modelId="{DD515E31-2BE8-2D49-ACED-429BC68954CA}" type="presParOf" srcId="{98934218-E0EB-0B45-838F-844F26050D8E}" destId="{0C07EA3F-31C3-8F48-AA13-17076282E3C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EF2E-4CAF-A940-8413-231B255EAF83}">
      <dsp:nvSpPr>
        <dsp:cNvPr id="0" name=""/>
        <dsp:cNvSpPr/>
      </dsp:nvSpPr>
      <dsp:spPr>
        <a:xfrm>
          <a:off x="992" y="2384292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Design/Plan</a:t>
          </a:r>
        </a:p>
      </dsp:txBody>
      <dsp:txXfrm>
        <a:off x="992" y="2384292"/>
        <a:ext cx="1462683" cy="650081"/>
      </dsp:txXfrm>
    </dsp:sp>
    <dsp:sp modelId="{93B62750-BBF9-8C4D-9401-5D3C12DF40D8}">
      <dsp:nvSpPr>
        <dsp:cNvPr id="0" name=""/>
        <dsp:cNvSpPr/>
      </dsp:nvSpPr>
      <dsp:spPr>
        <a:xfrm>
          <a:off x="130115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1626195" y="2384292"/>
        <a:ext cx="975122" cy="650081"/>
      </dsp:txXfrm>
    </dsp:sp>
    <dsp:sp modelId="{4D20B20A-F273-3847-A510-84BF936E52BA}">
      <dsp:nvSpPr>
        <dsp:cNvPr id="0" name=""/>
        <dsp:cNvSpPr/>
      </dsp:nvSpPr>
      <dsp:spPr>
        <a:xfrm>
          <a:off x="2601317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2926358" y="2384292"/>
        <a:ext cx="975122" cy="650081"/>
      </dsp:txXfrm>
    </dsp:sp>
    <dsp:sp modelId="{F9EB5801-9D6C-B94B-B5E6-CBB361DD92B6}">
      <dsp:nvSpPr>
        <dsp:cNvPr id="0" name=""/>
        <dsp:cNvSpPr/>
      </dsp:nvSpPr>
      <dsp:spPr>
        <a:xfrm>
          <a:off x="3901479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</a:t>
          </a:r>
        </a:p>
      </dsp:txBody>
      <dsp:txXfrm>
        <a:off x="4226520" y="2384292"/>
        <a:ext cx="975122" cy="650081"/>
      </dsp:txXfrm>
    </dsp:sp>
    <dsp:sp modelId="{CD1596A3-0E37-3345-BC51-1F2F2D5A84C2}">
      <dsp:nvSpPr>
        <dsp:cNvPr id="0" name=""/>
        <dsp:cNvSpPr/>
      </dsp:nvSpPr>
      <dsp:spPr>
        <a:xfrm>
          <a:off x="5201642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5526683" y="2384292"/>
        <a:ext cx="975122" cy="650081"/>
      </dsp:txXfrm>
    </dsp:sp>
    <dsp:sp modelId="{0C07EA3F-31C3-8F48-AA13-17076282E3CD}">
      <dsp:nvSpPr>
        <dsp:cNvPr id="0" name=""/>
        <dsp:cNvSpPr/>
      </dsp:nvSpPr>
      <dsp:spPr>
        <a:xfrm>
          <a:off x="650180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826845" y="2384292"/>
        <a:ext cx="975122" cy="650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EF2E-4CAF-A940-8413-231B255EAF83}">
      <dsp:nvSpPr>
        <dsp:cNvPr id="0" name=""/>
        <dsp:cNvSpPr/>
      </dsp:nvSpPr>
      <dsp:spPr>
        <a:xfrm>
          <a:off x="992" y="2384292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Design/Plan</a:t>
          </a:r>
        </a:p>
      </dsp:txBody>
      <dsp:txXfrm>
        <a:off x="992" y="2384292"/>
        <a:ext cx="1462683" cy="650081"/>
      </dsp:txXfrm>
    </dsp:sp>
    <dsp:sp modelId="{93B62750-BBF9-8C4D-9401-5D3C12DF40D8}">
      <dsp:nvSpPr>
        <dsp:cNvPr id="0" name=""/>
        <dsp:cNvSpPr/>
      </dsp:nvSpPr>
      <dsp:spPr>
        <a:xfrm>
          <a:off x="130115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1626195" y="2384292"/>
        <a:ext cx="975122" cy="650081"/>
      </dsp:txXfrm>
    </dsp:sp>
    <dsp:sp modelId="{4D20B20A-F273-3847-A510-84BF936E52BA}">
      <dsp:nvSpPr>
        <dsp:cNvPr id="0" name=""/>
        <dsp:cNvSpPr/>
      </dsp:nvSpPr>
      <dsp:spPr>
        <a:xfrm>
          <a:off x="2601317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2926358" y="2384292"/>
        <a:ext cx="975122" cy="650081"/>
      </dsp:txXfrm>
    </dsp:sp>
    <dsp:sp modelId="{F9EB5801-9D6C-B94B-B5E6-CBB361DD92B6}">
      <dsp:nvSpPr>
        <dsp:cNvPr id="0" name=""/>
        <dsp:cNvSpPr/>
      </dsp:nvSpPr>
      <dsp:spPr>
        <a:xfrm>
          <a:off x="3901479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</a:t>
          </a:r>
        </a:p>
      </dsp:txBody>
      <dsp:txXfrm>
        <a:off x="4226520" y="2384292"/>
        <a:ext cx="975122" cy="650081"/>
      </dsp:txXfrm>
    </dsp:sp>
    <dsp:sp modelId="{CD1596A3-0E37-3345-BC51-1F2F2D5A84C2}">
      <dsp:nvSpPr>
        <dsp:cNvPr id="0" name=""/>
        <dsp:cNvSpPr/>
      </dsp:nvSpPr>
      <dsp:spPr>
        <a:xfrm>
          <a:off x="5201642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5526683" y="2384292"/>
        <a:ext cx="975122" cy="650081"/>
      </dsp:txXfrm>
    </dsp:sp>
    <dsp:sp modelId="{0C07EA3F-31C3-8F48-AA13-17076282E3CD}">
      <dsp:nvSpPr>
        <dsp:cNvPr id="0" name=""/>
        <dsp:cNvSpPr/>
      </dsp:nvSpPr>
      <dsp:spPr>
        <a:xfrm>
          <a:off x="650180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826845" y="2384292"/>
        <a:ext cx="975122" cy="650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EF2E-4CAF-A940-8413-231B255EAF83}">
      <dsp:nvSpPr>
        <dsp:cNvPr id="0" name=""/>
        <dsp:cNvSpPr/>
      </dsp:nvSpPr>
      <dsp:spPr>
        <a:xfrm>
          <a:off x="992" y="2384292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Design/Plan</a:t>
          </a:r>
        </a:p>
      </dsp:txBody>
      <dsp:txXfrm>
        <a:off x="992" y="2384292"/>
        <a:ext cx="1462683" cy="650081"/>
      </dsp:txXfrm>
    </dsp:sp>
    <dsp:sp modelId="{93B62750-BBF9-8C4D-9401-5D3C12DF40D8}">
      <dsp:nvSpPr>
        <dsp:cNvPr id="0" name=""/>
        <dsp:cNvSpPr/>
      </dsp:nvSpPr>
      <dsp:spPr>
        <a:xfrm>
          <a:off x="130115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1626195" y="2384292"/>
        <a:ext cx="975122" cy="650081"/>
      </dsp:txXfrm>
    </dsp:sp>
    <dsp:sp modelId="{4D20B20A-F273-3847-A510-84BF936E52BA}">
      <dsp:nvSpPr>
        <dsp:cNvPr id="0" name=""/>
        <dsp:cNvSpPr/>
      </dsp:nvSpPr>
      <dsp:spPr>
        <a:xfrm>
          <a:off x="2601317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2926358" y="2384292"/>
        <a:ext cx="975122" cy="650081"/>
      </dsp:txXfrm>
    </dsp:sp>
    <dsp:sp modelId="{F9EB5801-9D6C-B94B-B5E6-CBB361DD92B6}">
      <dsp:nvSpPr>
        <dsp:cNvPr id="0" name=""/>
        <dsp:cNvSpPr/>
      </dsp:nvSpPr>
      <dsp:spPr>
        <a:xfrm>
          <a:off x="3901479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</a:t>
          </a:r>
        </a:p>
      </dsp:txBody>
      <dsp:txXfrm>
        <a:off x="4226520" y="2384292"/>
        <a:ext cx="975122" cy="650081"/>
      </dsp:txXfrm>
    </dsp:sp>
    <dsp:sp modelId="{CD1596A3-0E37-3345-BC51-1F2F2D5A84C2}">
      <dsp:nvSpPr>
        <dsp:cNvPr id="0" name=""/>
        <dsp:cNvSpPr/>
      </dsp:nvSpPr>
      <dsp:spPr>
        <a:xfrm>
          <a:off x="5201642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5526683" y="2384292"/>
        <a:ext cx="975122" cy="650081"/>
      </dsp:txXfrm>
    </dsp:sp>
    <dsp:sp modelId="{0C07EA3F-31C3-8F48-AA13-17076282E3CD}">
      <dsp:nvSpPr>
        <dsp:cNvPr id="0" name=""/>
        <dsp:cNvSpPr/>
      </dsp:nvSpPr>
      <dsp:spPr>
        <a:xfrm>
          <a:off x="650180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826845" y="2384292"/>
        <a:ext cx="975122" cy="6500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EF2E-4CAF-A940-8413-231B255EAF83}">
      <dsp:nvSpPr>
        <dsp:cNvPr id="0" name=""/>
        <dsp:cNvSpPr/>
      </dsp:nvSpPr>
      <dsp:spPr>
        <a:xfrm>
          <a:off x="992" y="2384292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Design/Plan</a:t>
          </a:r>
        </a:p>
      </dsp:txBody>
      <dsp:txXfrm>
        <a:off x="992" y="2384292"/>
        <a:ext cx="1462683" cy="650081"/>
      </dsp:txXfrm>
    </dsp:sp>
    <dsp:sp modelId="{93B62750-BBF9-8C4D-9401-5D3C12DF40D8}">
      <dsp:nvSpPr>
        <dsp:cNvPr id="0" name=""/>
        <dsp:cNvSpPr/>
      </dsp:nvSpPr>
      <dsp:spPr>
        <a:xfrm>
          <a:off x="130115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1626195" y="2384292"/>
        <a:ext cx="975122" cy="650081"/>
      </dsp:txXfrm>
    </dsp:sp>
    <dsp:sp modelId="{4D20B20A-F273-3847-A510-84BF936E52BA}">
      <dsp:nvSpPr>
        <dsp:cNvPr id="0" name=""/>
        <dsp:cNvSpPr/>
      </dsp:nvSpPr>
      <dsp:spPr>
        <a:xfrm>
          <a:off x="2601317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2926358" y="2384292"/>
        <a:ext cx="975122" cy="650081"/>
      </dsp:txXfrm>
    </dsp:sp>
    <dsp:sp modelId="{F9EB5801-9D6C-B94B-B5E6-CBB361DD92B6}">
      <dsp:nvSpPr>
        <dsp:cNvPr id="0" name=""/>
        <dsp:cNvSpPr/>
      </dsp:nvSpPr>
      <dsp:spPr>
        <a:xfrm>
          <a:off x="3901479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</a:t>
          </a:r>
        </a:p>
      </dsp:txBody>
      <dsp:txXfrm>
        <a:off x="4226520" y="2384292"/>
        <a:ext cx="975122" cy="650081"/>
      </dsp:txXfrm>
    </dsp:sp>
    <dsp:sp modelId="{CD1596A3-0E37-3345-BC51-1F2F2D5A84C2}">
      <dsp:nvSpPr>
        <dsp:cNvPr id="0" name=""/>
        <dsp:cNvSpPr/>
      </dsp:nvSpPr>
      <dsp:spPr>
        <a:xfrm>
          <a:off x="5201642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5526683" y="2384292"/>
        <a:ext cx="975122" cy="650081"/>
      </dsp:txXfrm>
    </dsp:sp>
    <dsp:sp modelId="{0C07EA3F-31C3-8F48-AA13-17076282E3CD}">
      <dsp:nvSpPr>
        <dsp:cNvPr id="0" name=""/>
        <dsp:cNvSpPr/>
      </dsp:nvSpPr>
      <dsp:spPr>
        <a:xfrm>
          <a:off x="650180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826845" y="2384292"/>
        <a:ext cx="975122" cy="6500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DEF2E-4CAF-A940-8413-231B255EAF83}">
      <dsp:nvSpPr>
        <dsp:cNvPr id="0" name=""/>
        <dsp:cNvSpPr/>
      </dsp:nvSpPr>
      <dsp:spPr>
        <a:xfrm>
          <a:off x="992" y="2384292"/>
          <a:ext cx="1625203" cy="6500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Design/Plan</a:t>
          </a:r>
        </a:p>
      </dsp:txBody>
      <dsp:txXfrm>
        <a:off x="992" y="2384292"/>
        <a:ext cx="1462683" cy="650081"/>
      </dsp:txXfrm>
    </dsp:sp>
    <dsp:sp modelId="{93B62750-BBF9-8C4D-9401-5D3C12DF40D8}">
      <dsp:nvSpPr>
        <dsp:cNvPr id="0" name=""/>
        <dsp:cNvSpPr/>
      </dsp:nvSpPr>
      <dsp:spPr>
        <a:xfrm>
          <a:off x="130115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Development</a:t>
          </a:r>
        </a:p>
      </dsp:txBody>
      <dsp:txXfrm>
        <a:off x="1626195" y="2384292"/>
        <a:ext cx="975122" cy="650081"/>
      </dsp:txXfrm>
    </dsp:sp>
    <dsp:sp modelId="{4D20B20A-F273-3847-A510-84BF936E52BA}">
      <dsp:nvSpPr>
        <dsp:cNvPr id="0" name=""/>
        <dsp:cNvSpPr/>
      </dsp:nvSpPr>
      <dsp:spPr>
        <a:xfrm>
          <a:off x="2601317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</a:t>
          </a:r>
        </a:p>
      </dsp:txBody>
      <dsp:txXfrm>
        <a:off x="2926358" y="2384292"/>
        <a:ext cx="975122" cy="650081"/>
      </dsp:txXfrm>
    </dsp:sp>
    <dsp:sp modelId="{F9EB5801-9D6C-B94B-B5E6-CBB361DD92B6}">
      <dsp:nvSpPr>
        <dsp:cNvPr id="0" name=""/>
        <dsp:cNvSpPr/>
      </dsp:nvSpPr>
      <dsp:spPr>
        <a:xfrm>
          <a:off x="3901479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Integration</a:t>
          </a:r>
        </a:p>
      </dsp:txBody>
      <dsp:txXfrm>
        <a:off x="4226520" y="2384292"/>
        <a:ext cx="975122" cy="650081"/>
      </dsp:txXfrm>
    </dsp:sp>
    <dsp:sp modelId="{CD1596A3-0E37-3345-BC51-1F2F2D5A84C2}">
      <dsp:nvSpPr>
        <dsp:cNvPr id="0" name=""/>
        <dsp:cNvSpPr/>
      </dsp:nvSpPr>
      <dsp:spPr>
        <a:xfrm>
          <a:off x="5201642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Deployment</a:t>
          </a:r>
        </a:p>
      </dsp:txBody>
      <dsp:txXfrm>
        <a:off x="5526683" y="2384292"/>
        <a:ext cx="975122" cy="650081"/>
      </dsp:txXfrm>
    </dsp:sp>
    <dsp:sp modelId="{0C07EA3F-31C3-8F48-AA13-17076282E3CD}">
      <dsp:nvSpPr>
        <dsp:cNvPr id="0" name=""/>
        <dsp:cNvSpPr/>
      </dsp:nvSpPr>
      <dsp:spPr>
        <a:xfrm>
          <a:off x="6501804" y="2384292"/>
          <a:ext cx="1625203" cy="6500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</a:t>
          </a:r>
        </a:p>
      </dsp:txBody>
      <dsp:txXfrm>
        <a:off x="6826845" y="2384292"/>
        <a:ext cx="975122" cy="650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AD1A-5BA4-6442-95A5-F97AD551B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66261-A30C-DD4A-AA63-92B24FA49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352B-250A-584B-8CB6-F867109C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285D7-9165-7E47-B2F1-70B4BCBD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03F3-EDD1-594D-8445-A1E622AA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53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EBAF-8313-D049-A48E-809708DF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4994F-9806-8C4E-82CA-E3563EF36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BD5A0-1727-7D42-BB9E-8A86DF361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89279-13FF-2549-B511-4EF125E8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C0EF6-3708-F34D-A465-477D2E54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33C2E-889D-2D42-9AEB-C3BFFC75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9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001E-CDB3-8B4F-90FA-F4AD14C1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505D2-3AE9-984A-B037-59A89FE35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2263E-3750-3549-A2DA-75B41191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85C50-A64E-364B-963D-49DE283F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7DD2D-7414-8944-8BA1-1C34CE58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43791-86CA-0C4B-B7E9-9B3884327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2FA1B-71AC-5B4D-82EE-9729215EA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1429D-BEE6-494E-BC1B-BD584BAE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A9B8C-AE6E-444A-BCBE-0E5A7D89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44BA-9D32-4244-922B-B0CE6CB8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8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58C129-5627-9D4B-B11E-6D285B89D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616" t="-196" r="71640" b="196"/>
          <a:stretch/>
        </p:blipFill>
        <p:spPr>
          <a:xfrm>
            <a:off x="11323332" y="0"/>
            <a:ext cx="9166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9E1E5-2C69-2C44-AC62-9946B6D0A1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065" r="53082"/>
          <a:stretch/>
        </p:blipFill>
        <p:spPr>
          <a:xfrm>
            <a:off x="-2988000" y="13447"/>
            <a:ext cx="590601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32F388-938E-994B-8711-5E3700DB5C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895" y="550201"/>
            <a:ext cx="2025811" cy="4133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575B5F-8FCE-2046-91EB-CF1BA41FC1F8}"/>
              </a:ext>
            </a:extLst>
          </p:cNvPr>
          <p:cNvSpPr/>
          <p:nvPr userDrawn="1"/>
        </p:nvSpPr>
        <p:spPr>
          <a:xfrm>
            <a:off x="9155562" y="319369"/>
            <a:ext cx="18710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cap="all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33C80F-8020-604B-A9FE-BC79CB35EAA3}"/>
              </a:ext>
            </a:extLst>
          </p:cNvPr>
          <p:cNvSpPr/>
          <p:nvPr userDrawn="1"/>
        </p:nvSpPr>
        <p:spPr>
          <a:xfrm>
            <a:off x="11636095" y="6203163"/>
            <a:ext cx="291140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he-IL" dirty="0">
                <a:solidFill>
                  <a:schemeClr val="bg1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Ropa Sans Pro ExtraBold" panose="020B0504020101010102" pitchFamily="34" charset="0"/>
              <a:cs typeface="Ropa Sans Pro ExtraBold" panose="020B0504020101010102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308886-D1C5-BC4A-94BB-1A77A1F479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1895" y="5248791"/>
            <a:ext cx="1673665" cy="140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017C44A-C5AC-FD46-99CA-DAACFEF58F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713" r="70737" b="74211"/>
          <a:stretch/>
        </p:blipFill>
        <p:spPr>
          <a:xfrm rot="16200000">
            <a:off x="9352142" y="-211329"/>
            <a:ext cx="2631151" cy="3048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DA71CF-45F0-2748-8868-2A1FE3E6D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329" r="70738"/>
          <a:stretch/>
        </p:blipFill>
        <p:spPr>
          <a:xfrm rot="16200000">
            <a:off x="5657543" y="323543"/>
            <a:ext cx="876914" cy="1219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820017-F851-D949-AF66-6BFA7C6D7E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853" y="6208144"/>
            <a:ext cx="2025811" cy="4133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512E19-C604-844F-8E53-54406339CB03}"/>
              </a:ext>
            </a:extLst>
          </p:cNvPr>
          <p:cNvSpPr/>
          <p:nvPr userDrawn="1"/>
        </p:nvSpPr>
        <p:spPr>
          <a:xfrm>
            <a:off x="9732204" y="2741764"/>
            <a:ext cx="18710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cap="all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D08EBC-746E-7D4B-91F0-4C2679CF6715}"/>
              </a:ext>
            </a:extLst>
          </p:cNvPr>
          <p:cNvSpPr/>
          <p:nvPr userDrawn="1"/>
        </p:nvSpPr>
        <p:spPr>
          <a:xfrm>
            <a:off x="11636095" y="6203163"/>
            <a:ext cx="291140" cy="45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he-IL" dirty="0">
                <a:solidFill>
                  <a:schemeClr val="bg1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Ropa Sans Pro ExtraBold" panose="020B0504020101010102" pitchFamily="34" charset="0"/>
              <a:cs typeface="Ropa Sans Pro ExtraBold" panose="020B0504020101010102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482F43-AA0F-644B-AED0-A9743D20ED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81750" y="573378"/>
            <a:ext cx="1838304" cy="154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1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DA71CF-45F0-2748-8868-2A1FE3E6D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329" r="70738"/>
          <a:stretch/>
        </p:blipFill>
        <p:spPr>
          <a:xfrm rot="16200000">
            <a:off x="5657543" y="323543"/>
            <a:ext cx="876914" cy="1219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820017-F851-D949-AF66-6BFA7C6D7E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5853" y="6208144"/>
            <a:ext cx="2025811" cy="4133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512E19-C604-844F-8E53-54406339CB03}"/>
              </a:ext>
            </a:extLst>
          </p:cNvPr>
          <p:cNvSpPr/>
          <p:nvPr userDrawn="1"/>
        </p:nvSpPr>
        <p:spPr>
          <a:xfrm>
            <a:off x="9813151" y="319451"/>
            <a:ext cx="18710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cap="all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803BD-8738-EB4C-8DE4-706764A33D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7579" y="6268366"/>
            <a:ext cx="2541330" cy="361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8CA19A-876A-134A-8E98-9B4CC3C1485D}"/>
              </a:ext>
            </a:extLst>
          </p:cNvPr>
          <p:cNvSpPr/>
          <p:nvPr userDrawn="1"/>
        </p:nvSpPr>
        <p:spPr>
          <a:xfrm>
            <a:off x="11640582" y="302670"/>
            <a:ext cx="2551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cap="all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8274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E2C0-89E1-A74B-B4BE-78AC20E5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5B99D-D6BE-334A-AC32-17E035276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401C5-B8E2-1843-B898-4FDE2320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25846-7E18-6F43-8AD3-031E30B2C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F506-AEA8-3241-908D-3D617484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254C6-F236-F740-BF6E-26783800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1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229A-E8FC-1649-A6F8-1AB5049F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41488-D507-2647-BFDC-41CE8BFD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1FB6F-84FE-4544-A22B-F3D486CFB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37F1B-BD3A-F446-AC5D-C9C4CB98F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BD248-E2C2-6C46-8BD7-39E5F64AA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62B66-FC97-6E4A-9EBC-D861847E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9E1D6-A623-0949-B489-3F2AF369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67D4A-11B0-4E41-BF1E-B90BCD09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D77B-87D0-EB4D-B536-0FF71769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6791E-7297-C748-84B9-0EFF5111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721BC-3DCA-1C48-8081-321BDC32A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25219-A983-E448-8E5A-0EE54C9B1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4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35997-A59F-2B4E-929E-03768A22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85CEB2-C337-6A48-AB1F-59B77245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4A529-1DBD-A245-8EDD-D7B2B375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3197-051E-F746-A8F3-EED20546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D732-1331-984F-95B1-2374EBD1D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0F7DA-5248-4A4E-9AA4-6F730230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2F540-59AD-AB48-9AF9-E3D5242C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12F28-8199-4546-9BA5-61E31E4A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C4C3E-894A-0145-A099-A4E8DA0D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3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6331D-ADCB-0D43-B07D-800D6AC5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2062F-6730-BF44-9FE0-18A277EA1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880C5-A19D-4142-8937-5017D9546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CAA23-81A8-4646-9216-B317C9AE41CF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AE49E-286E-8948-A7ED-DAD24B9E0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053C-EA5C-D043-9C47-6E08CEF96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B51B-DF8E-3F43-B7CA-A7853B66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Avishay.Bar/OneDrive%20-%20CyberArk%20Ltd/Webinar/Demo%20Console%20EC2%20Provisioning.mov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343B34-D3C3-EB45-8A95-877B713C9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1920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6B08ABB-368C-8D43-B6DD-7318A7D41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83BBF-0053-3648-8630-EBA12B479FC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3AB382-76E2-8943-A25F-AB43F78B3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66" y="586673"/>
            <a:ext cx="2162663" cy="4412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E4F04-19D3-7C41-ADFB-D6DCAA0FB4E4}"/>
              </a:ext>
            </a:extLst>
          </p:cNvPr>
          <p:cNvSpPr/>
          <p:nvPr/>
        </p:nvSpPr>
        <p:spPr>
          <a:xfrm>
            <a:off x="446066" y="1119981"/>
            <a:ext cx="3921742" cy="240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200"/>
              </a:lnSpc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Practical Steps Securing your </a:t>
            </a:r>
            <a:r>
              <a:rPr lang="en-US" sz="3600" b="1" dirty="0">
                <a:solidFill>
                  <a:srgbClr val="EB8022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AWS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 Deployments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Ropa Sans Pro ExtraBold" panose="020B0504020101010102" pitchFamily="34" charset="0"/>
              <a:cs typeface="Ropa Sans Pro ExtraBold" panose="020B0504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A0D9D4-8B90-BE45-97B3-C373A3AA7B42}"/>
              </a:ext>
            </a:extLst>
          </p:cNvPr>
          <p:cNvSpPr/>
          <p:nvPr/>
        </p:nvSpPr>
        <p:spPr>
          <a:xfrm>
            <a:off x="419712" y="3789040"/>
            <a:ext cx="5964320" cy="2400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2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Avishay Bar,</a:t>
            </a:r>
          </a:p>
          <a:p>
            <a:pPr>
              <a:lnSpc>
                <a:spcPts val="62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pa Sans Pro Light" panose="020B0504020101010102" pitchFamily="34" charset="0"/>
                <a:cs typeface="Ropa Sans Pro ExtraBold" panose="020B0504020101010102" pitchFamily="34" charset="0"/>
              </a:rPr>
              <a:t>Security Architect, CyberArk</a:t>
            </a:r>
          </a:p>
          <a:p>
            <a:pPr>
              <a:lnSpc>
                <a:spcPts val="62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pa Sans Pro Light" panose="020B0504020101010102" pitchFamily="34" charset="0"/>
                <a:cs typeface="Ropa Sans Pro ExtraBold" panose="020B0504020101010102" pitchFamily="34" charset="0"/>
              </a:rPr>
              <a:t>December 2020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Ropa Sans Pro ExtraBold" panose="020B0504020101010102" pitchFamily="34" charset="0"/>
              <a:cs typeface="Ropa Sans Pro ExtraBold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0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5171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SECURITY 2020 INCIDENTS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5725096" cy="314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Tesco</a:t>
            </a: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A third-party service provider stored customer license plate images in a public cloud storage platform without any authentication.</a:t>
            </a:r>
          </a:p>
        </p:txBody>
      </p:sp>
      <p:pic>
        <p:nvPicPr>
          <p:cNvPr id="1028" name="Picture 4" descr="Tesco (@Tesco) | Twitter">
            <a:extLst>
              <a:ext uri="{FF2B5EF4-FFF2-40B4-BE49-F238E27FC236}">
                <a16:creationId xmlns:a16="http://schemas.microsoft.com/office/drawing/2014/main" id="{6ECBFB2C-18BC-8D48-9C7E-0C2D2CA2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1556792"/>
            <a:ext cx="2275334" cy="22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9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1AAF4-860E-0B46-8829-D17FAA63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926EF-F871-064F-AFB9-4963AFD0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9" y="637116"/>
            <a:ext cx="2534265" cy="51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227745-3C9B-42F7-8E49-5EEBBCA932AC}"/>
              </a:ext>
            </a:extLst>
          </p:cNvPr>
          <p:cNvSpPr/>
          <p:nvPr/>
        </p:nvSpPr>
        <p:spPr>
          <a:xfrm>
            <a:off x="1055440" y="3429000"/>
            <a:ext cx="9397044" cy="77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800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SDLC OVERVIEW</a:t>
            </a:r>
          </a:p>
        </p:txBody>
      </p:sp>
    </p:spTree>
    <p:extLst>
      <p:ext uri="{BB962C8B-B14F-4D97-AF65-F5344CB8AC3E}">
        <p14:creationId xmlns:p14="http://schemas.microsoft.com/office/powerpoint/2010/main" val="184624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EXAMPLE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1905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We have a single user, CRUD based TODO application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We want to use a data store to store each user tasks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We have a requirement that a user should not access other user’s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5BCE-7035-FC48-A581-69534F37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60" y="3429000"/>
            <a:ext cx="67818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SDLC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86C26-FD41-9C4A-9184-FE790A9EA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10525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B094A-053D-1B4A-AB1C-C363EEAADF9A}"/>
              </a:ext>
            </a:extLst>
          </p:cNvPr>
          <p:cNvCxnSpPr/>
          <p:nvPr/>
        </p:nvCxnSpPr>
        <p:spPr>
          <a:xfrm flipV="1">
            <a:off x="2711624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0AF67-708A-0C46-AB18-0435BB720D67}"/>
              </a:ext>
            </a:extLst>
          </p:cNvPr>
          <p:cNvCxnSpPr/>
          <p:nvPr/>
        </p:nvCxnSpPr>
        <p:spPr>
          <a:xfrm flipV="1">
            <a:off x="4079776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F83EB5-D3BD-0149-AC02-9DF2E263DFEF}"/>
              </a:ext>
            </a:extLst>
          </p:cNvPr>
          <p:cNvCxnSpPr/>
          <p:nvPr/>
        </p:nvCxnSpPr>
        <p:spPr>
          <a:xfrm flipV="1">
            <a:off x="5303912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9A77ED-922B-674E-A430-B35920280174}"/>
              </a:ext>
            </a:extLst>
          </p:cNvPr>
          <p:cNvCxnSpPr/>
          <p:nvPr/>
        </p:nvCxnSpPr>
        <p:spPr>
          <a:xfrm flipV="1">
            <a:off x="6672064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B5EC-6554-0D48-AE77-465A74816315}"/>
              </a:ext>
            </a:extLst>
          </p:cNvPr>
          <p:cNvCxnSpPr/>
          <p:nvPr/>
        </p:nvCxnSpPr>
        <p:spPr>
          <a:xfrm flipV="1">
            <a:off x="7968208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1EA6B-0006-DD4B-A730-3B9BF23BFF1A}"/>
              </a:ext>
            </a:extLst>
          </p:cNvPr>
          <p:cNvCxnSpPr/>
          <p:nvPr/>
        </p:nvCxnSpPr>
        <p:spPr>
          <a:xfrm flipV="1">
            <a:off x="9264352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117103-257F-DB48-BE43-C38DFFEC6766}"/>
              </a:ext>
            </a:extLst>
          </p:cNvPr>
          <p:cNvSpPr txBox="1"/>
          <p:nvPr/>
        </p:nvSpPr>
        <p:spPr>
          <a:xfrm>
            <a:off x="2026977" y="1673244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Threat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CDC50B-E845-0C47-977F-76D0296F16E2}"/>
              </a:ext>
            </a:extLst>
          </p:cNvPr>
          <p:cNvSpPr/>
          <p:nvPr/>
        </p:nvSpPr>
        <p:spPr>
          <a:xfrm>
            <a:off x="2597581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D7EB7-03A9-BC46-B708-6F86864B6408}"/>
              </a:ext>
            </a:extLst>
          </p:cNvPr>
          <p:cNvSpPr/>
          <p:nvPr/>
        </p:nvSpPr>
        <p:spPr>
          <a:xfrm>
            <a:off x="5190160" y="2136133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E8ACDA-A5FC-574F-B518-9AFE8962F919}"/>
              </a:ext>
            </a:extLst>
          </p:cNvPr>
          <p:cNvSpPr/>
          <p:nvPr/>
        </p:nvSpPr>
        <p:spPr>
          <a:xfrm>
            <a:off x="7849289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D6BCB-87F2-B54E-B69A-86AD15A4AC5F}"/>
              </a:ext>
            </a:extLst>
          </p:cNvPr>
          <p:cNvSpPr/>
          <p:nvPr/>
        </p:nvSpPr>
        <p:spPr>
          <a:xfrm>
            <a:off x="3960857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2B0CFF-6980-B44E-A833-6EE366DFE342}"/>
              </a:ext>
            </a:extLst>
          </p:cNvPr>
          <p:cNvSpPr/>
          <p:nvPr/>
        </p:nvSpPr>
        <p:spPr>
          <a:xfrm>
            <a:off x="6553145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89378-B9AB-6D47-846F-2907E4880225}"/>
              </a:ext>
            </a:extLst>
          </p:cNvPr>
          <p:cNvSpPr/>
          <p:nvPr/>
        </p:nvSpPr>
        <p:spPr>
          <a:xfrm>
            <a:off x="9145433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7C55-6BCE-124A-9E7E-3B92E268874D}"/>
              </a:ext>
            </a:extLst>
          </p:cNvPr>
          <p:cNvSpPr txBox="1"/>
          <p:nvPr/>
        </p:nvSpPr>
        <p:spPr>
          <a:xfrm>
            <a:off x="3442611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IaC</a:t>
            </a:r>
            <a:r>
              <a:rPr lang="en-US" dirty="0"/>
              <a:t> Analysis SCA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49FF2-51B1-5945-B5CF-928C41E79A14}"/>
              </a:ext>
            </a:extLst>
          </p:cNvPr>
          <p:cNvSpPr txBox="1"/>
          <p:nvPr/>
        </p:nvSpPr>
        <p:spPr>
          <a:xfrm>
            <a:off x="4671914" y="1396245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tests Dependencies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D829-E4FF-A540-AEE4-88C7B7D5354E}"/>
              </a:ext>
            </a:extLst>
          </p:cNvPr>
          <p:cNvSpPr txBox="1"/>
          <p:nvPr/>
        </p:nvSpPr>
        <p:spPr>
          <a:xfrm>
            <a:off x="6096000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tests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5C336-A4E2-574A-A4E0-BFD5A5A8AEB2}"/>
              </a:ext>
            </a:extLst>
          </p:cNvPr>
          <p:cNvSpPr txBox="1"/>
          <p:nvPr/>
        </p:nvSpPr>
        <p:spPr>
          <a:xfrm>
            <a:off x="7392145" y="1119246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/ Green Deployment</a:t>
            </a:r>
            <a:br>
              <a:rPr lang="en-US" dirty="0"/>
            </a:br>
            <a:r>
              <a:rPr lang="en-US" dirty="0"/>
              <a:t>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90E6F-3EDE-0543-9AF1-05905EF5DA4E}"/>
              </a:ext>
            </a:extLst>
          </p:cNvPr>
          <p:cNvSpPr txBox="1"/>
          <p:nvPr/>
        </p:nvSpPr>
        <p:spPr>
          <a:xfrm>
            <a:off x="8760296" y="475713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Monitoring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80DD03-ACC2-7E4C-B19F-4D3851B5C2B9}"/>
              </a:ext>
            </a:extLst>
          </p:cNvPr>
          <p:cNvSpPr/>
          <p:nvPr/>
        </p:nvSpPr>
        <p:spPr>
          <a:xfrm>
            <a:off x="2068149" y="3140967"/>
            <a:ext cx="1332719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8930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DESIGN /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93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Feature Overview – Identify assets, find data stores and risky points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Threat Model – Brainstorm to find the “low hanging fruits” when the architecture is at a “stable” state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Identify if cross-account access / external integrations are needed, and secure those perimeters while keeping the Zero Trust principle</a:t>
            </a:r>
          </a:p>
        </p:txBody>
      </p:sp>
    </p:spTree>
    <p:extLst>
      <p:ext uri="{BB962C8B-B14F-4D97-AF65-F5344CB8AC3E}">
        <p14:creationId xmlns:p14="http://schemas.microsoft.com/office/powerpoint/2010/main" val="150410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E855C5-5227-5743-BFEE-7D259073D955}"/>
              </a:ext>
            </a:extLst>
          </p:cNvPr>
          <p:cNvSpPr/>
          <p:nvPr/>
        </p:nvSpPr>
        <p:spPr>
          <a:xfrm>
            <a:off x="442912" y="404664"/>
            <a:ext cx="363686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ARCHITECTURE 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EA8BC-04D6-9842-A626-EE745634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0"/>
            <a:ext cx="67818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SDLC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86C26-FD41-9C4A-9184-FE790A9EAD6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B094A-053D-1B4A-AB1C-C363EEAADF9A}"/>
              </a:ext>
            </a:extLst>
          </p:cNvPr>
          <p:cNvCxnSpPr/>
          <p:nvPr/>
        </p:nvCxnSpPr>
        <p:spPr>
          <a:xfrm flipV="1">
            <a:off x="2711624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0AF67-708A-0C46-AB18-0435BB720D67}"/>
              </a:ext>
            </a:extLst>
          </p:cNvPr>
          <p:cNvCxnSpPr/>
          <p:nvPr/>
        </p:nvCxnSpPr>
        <p:spPr>
          <a:xfrm flipV="1">
            <a:off x="4079776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F83EB5-D3BD-0149-AC02-9DF2E263DFEF}"/>
              </a:ext>
            </a:extLst>
          </p:cNvPr>
          <p:cNvCxnSpPr/>
          <p:nvPr/>
        </p:nvCxnSpPr>
        <p:spPr>
          <a:xfrm flipV="1">
            <a:off x="5303912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9A77ED-922B-674E-A430-B35920280174}"/>
              </a:ext>
            </a:extLst>
          </p:cNvPr>
          <p:cNvCxnSpPr/>
          <p:nvPr/>
        </p:nvCxnSpPr>
        <p:spPr>
          <a:xfrm flipV="1">
            <a:off x="6672064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B5EC-6554-0D48-AE77-465A74816315}"/>
              </a:ext>
            </a:extLst>
          </p:cNvPr>
          <p:cNvCxnSpPr/>
          <p:nvPr/>
        </p:nvCxnSpPr>
        <p:spPr>
          <a:xfrm flipV="1">
            <a:off x="7968208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1EA6B-0006-DD4B-A730-3B9BF23BFF1A}"/>
              </a:ext>
            </a:extLst>
          </p:cNvPr>
          <p:cNvCxnSpPr/>
          <p:nvPr/>
        </p:nvCxnSpPr>
        <p:spPr>
          <a:xfrm flipV="1">
            <a:off x="9264352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117103-257F-DB48-BE43-C38DFFEC6766}"/>
              </a:ext>
            </a:extLst>
          </p:cNvPr>
          <p:cNvSpPr txBox="1"/>
          <p:nvPr/>
        </p:nvSpPr>
        <p:spPr>
          <a:xfrm>
            <a:off x="2026977" y="1673244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Threat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CDC50B-E845-0C47-977F-76D0296F16E2}"/>
              </a:ext>
            </a:extLst>
          </p:cNvPr>
          <p:cNvSpPr/>
          <p:nvPr/>
        </p:nvSpPr>
        <p:spPr>
          <a:xfrm>
            <a:off x="2597581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D7EB7-03A9-BC46-B708-6F86864B6408}"/>
              </a:ext>
            </a:extLst>
          </p:cNvPr>
          <p:cNvSpPr/>
          <p:nvPr/>
        </p:nvSpPr>
        <p:spPr>
          <a:xfrm>
            <a:off x="5190160" y="2136133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E8ACDA-A5FC-574F-B518-9AFE8962F919}"/>
              </a:ext>
            </a:extLst>
          </p:cNvPr>
          <p:cNvSpPr/>
          <p:nvPr/>
        </p:nvSpPr>
        <p:spPr>
          <a:xfrm>
            <a:off x="7849289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D6BCB-87F2-B54E-B69A-86AD15A4AC5F}"/>
              </a:ext>
            </a:extLst>
          </p:cNvPr>
          <p:cNvSpPr/>
          <p:nvPr/>
        </p:nvSpPr>
        <p:spPr>
          <a:xfrm>
            <a:off x="3960857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2B0CFF-6980-B44E-A833-6EE366DFE342}"/>
              </a:ext>
            </a:extLst>
          </p:cNvPr>
          <p:cNvSpPr/>
          <p:nvPr/>
        </p:nvSpPr>
        <p:spPr>
          <a:xfrm>
            <a:off x="6553145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89378-B9AB-6D47-846F-2907E4880225}"/>
              </a:ext>
            </a:extLst>
          </p:cNvPr>
          <p:cNvSpPr/>
          <p:nvPr/>
        </p:nvSpPr>
        <p:spPr>
          <a:xfrm>
            <a:off x="9145433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7C55-6BCE-124A-9E7E-3B92E268874D}"/>
              </a:ext>
            </a:extLst>
          </p:cNvPr>
          <p:cNvSpPr txBox="1"/>
          <p:nvPr/>
        </p:nvSpPr>
        <p:spPr>
          <a:xfrm>
            <a:off x="3442611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IaC</a:t>
            </a:r>
            <a:r>
              <a:rPr lang="en-US" dirty="0"/>
              <a:t> Analysis SCA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49FF2-51B1-5945-B5CF-928C41E79A14}"/>
              </a:ext>
            </a:extLst>
          </p:cNvPr>
          <p:cNvSpPr txBox="1"/>
          <p:nvPr/>
        </p:nvSpPr>
        <p:spPr>
          <a:xfrm>
            <a:off x="4671914" y="1396245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tests Dependencies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D829-E4FF-A540-AEE4-88C7B7D5354E}"/>
              </a:ext>
            </a:extLst>
          </p:cNvPr>
          <p:cNvSpPr txBox="1"/>
          <p:nvPr/>
        </p:nvSpPr>
        <p:spPr>
          <a:xfrm>
            <a:off x="6096000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tests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5C336-A4E2-574A-A4E0-BFD5A5A8AEB2}"/>
              </a:ext>
            </a:extLst>
          </p:cNvPr>
          <p:cNvSpPr txBox="1"/>
          <p:nvPr/>
        </p:nvSpPr>
        <p:spPr>
          <a:xfrm>
            <a:off x="7392145" y="1119246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/ Green Deployment</a:t>
            </a:r>
            <a:br>
              <a:rPr lang="en-US" dirty="0"/>
            </a:br>
            <a:r>
              <a:rPr lang="en-US" dirty="0"/>
              <a:t>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90E6F-3EDE-0543-9AF1-05905EF5DA4E}"/>
              </a:ext>
            </a:extLst>
          </p:cNvPr>
          <p:cNvSpPr txBox="1"/>
          <p:nvPr/>
        </p:nvSpPr>
        <p:spPr>
          <a:xfrm>
            <a:off x="8760296" y="475713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04AB8-56D5-DE44-80B4-632042585540}"/>
              </a:ext>
            </a:extLst>
          </p:cNvPr>
          <p:cNvSpPr/>
          <p:nvPr/>
        </p:nvSpPr>
        <p:spPr>
          <a:xfrm>
            <a:off x="3359696" y="3140967"/>
            <a:ext cx="1332719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791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418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It’s time for automatic tools – IAC Analysis, SAST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Secure code review – Hard to follow but might be useful at some points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Enforce usage of centralize controls and libraries – especially with logic that handles encryption, authentication,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62393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93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Don’t re-invent the wheel – use AWS SDK libraries whether you can</a:t>
            </a:r>
            <a:endParaRPr lang="he-IL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Insist on using both IAM policies and resource-based policies, whether possible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Dependencies scanning – Checking the security risks of open-source libraries (sooner is better)</a:t>
            </a:r>
          </a:p>
        </p:txBody>
      </p:sp>
    </p:spTree>
    <p:extLst>
      <p:ext uri="{BB962C8B-B14F-4D97-AF65-F5344CB8AC3E}">
        <p14:creationId xmlns:p14="http://schemas.microsoft.com/office/powerpoint/2010/main" val="269718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066210-9834-834C-BB7E-F9CF83DB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18" y="1075438"/>
            <a:ext cx="9345364" cy="47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7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1969CC-ABAB-DA40-A35D-B1B59DDA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5" y="550201"/>
            <a:ext cx="2025811" cy="413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E58969-38A8-B844-B74D-1E2056722270}"/>
              </a:ext>
            </a:extLst>
          </p:cNvPr>
          <p:cNvSpPr/>
          <p:nvPr/>
        </p:nvSpPr>
        <p:spPr>
          <a:xfrm>
            <a:off x="292830" y="1632718"/>
            <a:ext cx="2304256" cy="1138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ABOUT ME</a:t>
            </a:r>
          </a:p>
        </p:txBody>
      </p:sp>
      <p:pic>
        <p:nvPicPr>
          <p:cNvPr id="1026" name="Picture 2" descr="Image may contain: 1 person, shoes, outdoor and food">
            <a:extLst>
              <a:ext uri="{FF2B5EF4-FFF2-40B4-BE49-F238E27FC236}">
                <a16:creationId xmlns:a16="http://schemas.microsoft.com/office/drawing/2014/main" id="{22962105-A9A0-4645-AE17-7ADD6B6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yberArk - Wikipedia">
            <a:extLst>
              <a:ext uri="{FF2B5EF4-FFF2-40B4-BE49-F238E27FC236}">
                <a16:creationId xmlns:a16="http://schemas.microsoft.com/office/drawing/2014/main" id="{410317C2-537D-CA42-AE39-EB91E2EF4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372" y="-18040"/>
            <a:ext cx="1656752" cy="107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980AD-701B-5144-8475-62B73E91A465}"/>
              </a:ext>
            </a:extLst>
          </p:cNvPr>
          <p:cNvSpPr txBox="1"/>
          <p:nvPr/>
        </p:nvSpPr>
        <p:spPr>
          <a:xfrm>
            <a:off x="8893964" y="136653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App Security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60862-FF97-1C4E-9A95-43DBEF3EB535}"/>
              </a:ext>
            </a:extLst>
          </p:cNvPr>
          <p:cNvSpPr txBox="1"/>
          <p:nvPr/>
        </p:nvSpPr>
        <p:spPr>
          <a:xfrm>
            <a:off x="9070876" y="190948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Service Security</a:t>
            </a:r>
            <a:endParaRPr lang="en-IL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C10A1-EA5C-5644-88DC-BBF244991794}"/>
              </a:ext>
            </a:extLst>
          </p:cNvPr>
          <p:cNvSpPr/>
          <p:nvPr/>
        </p:nvSpPr>
        <p:spPr>
          <a:xfrm>
            <a:off x="4604187" y="1"/>
            <a:ext cx="2249605" cy="1604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pic>
        <p:nvPicPr>
          <p:cNvPr id="1030" name="Picture 6" descr="Microsoft Azure | טריפל סי | מחשוב ענן | שרתים וירטואליים">
            <a:extLst>
              <a:ext uri="{FF2B5EF4-FFF2-40B4-BE49-F238E27FC236}">
                <a16:creationId xmlns:a16="http://schemas.microsoft.com/office/drawing/2014/main" id="{75FED3E7-738A-1143-BBC1-670ADAA9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2056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GCP Pricing Options: Google Cloud Capacity Reservations and More  Committed Use - ParkMyCloud">
            <a:extLst>
              <a:ext uri="{FF2B5EF4-FFF2-40B4-BE49-F238E27FC236}">
                <a16:creationId xmlns:a16="http://schemas.microsoft.com/office/drawing/2014/main" id="{ED8811B5-E2D0-7E45-8850-9F88244F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91" y="1604262"/>
            <a:ext cx="1408772" cy="8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 to Cloud Security with AWS | by Aregbesola Olumuyiwa | Data  Driven Investor | Medium">
            <a:extLst>
              <a:ext uri="{FF2B5EF4-FFF2-40B4-BE49-F238E27FC236}">
                <a16:creationId xmlns:a16="http://schemas.microsoft.com/office/drawing/2014/main" id="{BE0DD920-47F9-2346-B41A-694936A5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84" y="2940926"/>
            <a:ext cx="1350895" cy="101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978099-5690-6B41-A518-865A2F3A2C7E}"/>
              </a:ext>
            </a:extLst>
          </p:cNvPr>
          <p:cNvSpPr txBox="1"/>
          <p:nvPr/>
        </p:nvSpPr>
        <p:spPr>
          <a:xfrm>
            <a:off x="3922075" y="5173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/>
              <a:t>SaaS</a:t>
            </a:r>
            <a:endParaRPr lang="en-IL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4D6B21-4443-BC45-8955-F65839748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8284" y="4173921"/>
            <a:ext cx="1422481" cy="1236373"/>
          </a:xfrm>
          <a:prstGeom prst="rect">
            <a:avLst/>
          </a:prstGeom>
        </p:spPr>
      </p:pic>
      <p:pic>
        <p:nvPicPr>
          <p:cNvPr id="1036" name="Picture 12" descr="Why Is Storage On Kubernetes So Hard? - Software Engineering Daily">
            <a:extLst>
              <a:ext uri="{FF2B5EF4-FFF2-40B4-BE49-F238E27FC236}">
                <a16:creationId xmlns:a16="http://schemas.microsoft.com/office/drawing/2014/main" id="{79A84B5D-1D9E-454D-86FB-2AFACB272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210" y="5790267"/>
            <a:ext cx="1443151" cy="76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9516EF-3E49-9E4B-AD2C-8685FCF5F631}"/>
              </a:ext>
            </a:extLst>
          </p:cNvPr>
          <p:cNvSpPr txBox="1"/>
          <p:nvPr/>
        </p:nvSpPr>
        <p:spPr>
          <a:xfrm>
            <a:off x="8762988" y="2417706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2800" dirty="0" err="1"/>
              <a:t>GitOps</a:t>
            </a:r>
            <a:endParaRPr lang="en-IL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286E35-329D-C541-84EA-CFED6ACC8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9787" y="4842532"/>
            <a:ext cx="1493133" cy="1916936"/>
          </a:xfrm>
          <a:prstGeom prst="rect">
            <a:avLst/>
          </a:prstGeom>
        </p:spPr>
      </p:pic>
      <p:pic>
        <p:nvPicPr>
          <p:cNvPr id="1038" name="Picture 14" descr="Heart symbol - Wikipedia">
            <a:extLst>
              <a:ext uri="{FF2B5EF4-FFF2-40B4-BE49-F238E27FC236}">
                <a16:creationId xmlns:a16="http://schemas.microsoft.com/office/drawing/2014/main" id="{AE22AE45-DCDB-9142-85D5-675FD490F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76" y="2980844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eart symbol - Wikipedia">
            <a:extLst>
              <a:ext uri="{FF2B5EF4-FFF2-40B4-BE49-F238E27FC236}">
                <a16:creationId xmlns:a16="http://schemas.microsoft.com/office/drawing/2014/main" id="{C8B5DEAD-E2A4-E245-B522-DDF0AE086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748" y="4879412"/>
            <a:ext cx="548680" cy="54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me Assistant - Wikipedia">
            <a:extLst>
              <a:ext uri="{FF2B5EF4-FFF2-40B4-BE49-F238E27FC236}">
                <a16:creationId xmlns:a16="http://schemas.microsoft.com/office/drawing/2014/main" id="{8E6A8895-A052-584F-803A-52131820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353" y="3813552"/>
            <a:ext cx="984789" cy="98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78F367-A4A3-8D48-B6B7-BB6131127BD0}"/>
              </a:ext>
            </a:extLst>
          </p:cNvPr>
          <p:cNvSpPr txBox="1"/>
          <p:nvPr/>
        </p:nvSpPr>
        <p:spPr>
          <a:xfrm>
            <a:off x="8762988" y="313792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sz="2800" dirty="0"/>
              <a:t>אשתי </a:t>
            </a:r>
            <a:r>
              <a:rPr lang="he-IL" sz="2800" dirty="0">
                <a:sym typeface="Wingdings" pitchFamily="2" charset="2"/>
              </a:rPr>
              <a:t></a:t>
            </a:r>
            <a:endParaRPr lang="en-IL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6A33-0169-C045-9F1B-ADE0A0164DEA}"/>
              </a:ext>
            </a:extLst>
          </p:cNvPr>
          <p:cNvSpPr/>
          <p:nvPr/>
        </p:nvSpPr>
        <p:spPr>
          <a:xfrm>
            <a:off x="95461" y="3131316"/>
            <a:ext cx="2760179" cy="156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avishay.bar@cyberark.com</a:t>
            </a:r>
            <a:endParaRPr lang="en-US" b="1" dirty="0">
              <a:solidFill>
                <a:srgbClr val="F9F9F9"/>
              </a:solidFill>
              <a:latin typeface="Ropa Sans Pro" panose="020B0504020101010102" pitchFamily="34" charset="0"/>
              <a:cs typeface="Ropa Sans Pro" panose="020B0504020101010102" pitchFamily="34" charset="0"/>
            </a:endParaRPr>
          </a:p>
          <a:p>
            <a:pPr algn="ctr">
              <a:lnSpc>
                <a:spcPts val="4000"/>
              </a:lnSpc>
            </a:pPr>
            <a:r>
              <a:rPr lang="en-US" b="1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Twitter: @</a:t>
            </a:r>
            <a:r>
              <a:rPr lang="en-US" b="1" dirty="0" err="1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avishayil</a:t>
            </a:r>
            <a:endParaRPr lang="en-US" b="1" dirty="0">
              <a:solidFill>
                <a:srgbClr val="F9F9F9"/>
              </a:solidFill>
              <a:latin typeface="Ropa Sans Pro" panose="020B0504020101010102" pitchFamily="34" charset="0"/>
              <a:cs typeface="Ropa Sans Pro" panose="020B0504020101010102" pitchFamily="34" charset="0"/>
            </a:endParaRPr>
          </a:p>
          <a:p>
            <a:pPr algn="ctr">
              <a:lnSpc>
                <a:spcPts val="4000"/>
              </a:lnSpc>
            </a:pPr>
            <a:r>
              <a:rPr lang="en-US" b="1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LinkedIn: </a:t>
            </a:r>
            <a:r>
              <a:rPr lang="en-US" b="1" dirty="0" err="1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avishaybar</a:t>
            </a:r>
            <a:endParaRPr lang="en-US" b="1" dirty="0">
              <a:solidFill>
                <a:srgbClr val="F9F9F9"/>
              </a:solidFill>
              <a:latin typeface="Ropa Sans Pro" panose="020B0504020101010102" pitchFamily="34" charset="0"/>
              <a:cs typeface="Ropa Sans 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4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 animBg="1"/>
      <p:bldP spid="13" grpId="0"/>
      <p:bldP spid="17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0DB6E-D497-824F-9597-D5660C31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3" y="1188988"/>
            <a:ext cx="9433453" cy="44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B7831-C7BB-A340-B5A0-CD63ECD5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759665"/>
            <a:ext cx="7509768" cy="55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4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6A60A-961F-DE44-AAAB-475E54D1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88" y="1163744"/>
            <a:ext cx="8972624" cy="45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IAC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5077024" cy="3085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cfn</a:t>
            </a: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-nag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Rules are written in Ruby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Supports profiles (checks consolidation)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Supports global blacklist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6D21F-1A0E-5C40-BF57-1445EBD6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340768"/>
            <a:ext cx="48641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3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IAC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5891C-D1B9-F345-BBDA-6EB17812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340768"/>
            <a:ext cx="4864100" cy="379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E547D8-8DFD-7B45-B849-157FAA12F790}"/>
              </a:ext>
            </a:extLst>
          </p:cNvPr>
          <p:cNvSpPr/>
          <p:nvPr/>
        </p:nvSpPr>
        <p:spPr>
          <a:xfrm>
            <a:off x="442912" y="1340768"/>
            <a:ext cx="5221041" cy="411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checkov</a:t>
            </a:r>
            <a:endParaRPr lang="en-US" sz="2800" b="1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Rules are written in Python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Supports CloudFormation, Terraform, Kubernetes, Serverless, ARM Templates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Link to remediation guide (Optional)</a:t>
            </a:r>
          </a:p>
        </p:txBody>
      </p:sp>
    </p:spTree>
    <p:extLst>
      <p:ext uri="{BB962C8B-B14F-4D97-AF65-F5344CB8AC3E}">
        <p14:creationId xmlns:p14="http://schemas.microsoft.com/office/powerpoint/2010/main" val="123336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IAC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485E3-BCEB-7B45-BECE-96A79F54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1340768"/>
            <a:ext cx="4864100" cy="3797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E99507-C9DA-344C-8AB9-329983B548FA}"/>
              </a:ext>
            </a:extLst>
          </p:cNvPr>
          <p:cNvSpPr/>
          <p:nvPr/>
        </p:nvSpPr>
        <p:spPr>
          <a:xfrm>
            <a:off x="442912" y="1340768"/>
            <a:ext cx="5221041" cy="4111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cfn</a:t>
            </a: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-guard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Rules are written in DSL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Easy to use both for common baseline and writing custom rules per project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Rules generator from existing CloudFormation templates</a:t>
            </a:r>
          </a:p>
        </p:txBody>
      </p:sp>
    </p:spTree>
    <p:extLst>
      <p:ext uri="{BB962C8B-B14F-4D97-AF65-F5344CB8AC3E}">
        <p14:creationId xmlns:p14="http://schemas.microsoft.com/office/powerpoint/2010/main" val="5544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SDLC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86C26-FD41-9C4A-9184-FE790A9EAD6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B094A-053D-1B4A-AB1C-C363EEAADF9A}"/>
              </a:ext>
            </a:extLst>
          </p:cNvPr>
          <p:cNvCxnSpPr/>
          <p:nvPr/>
        </p:nvCxnSpPr>
        <p:spPr>
          <a:xfrm flipV="1">
            <a:off x="2711624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0AF67-708A-0C46-AB18-0435BB720D67}"/>
              </a:ext>
            </a:extLst>
          </p:cNvPr>
          <p:cNvCxnSpPr/>
          <p:nvPr/>
        </p:nvCxnSpPr>
        <p:spPr>
          <a:xfrm flipV="1">
            <a:off x="4079776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F83EB5-D3BD-0149-AC02-9DF2E263DFEF}"/>
              </a:ext>
            </a:extLst>
          </p:cNvPr>
          <p:cNvCxnSpPr/>
          <p:nvPr/>
        </p:nvCxnSpPr>
        <p:spPr>
          <a:xfrm flipV="1">
            <a:off x="5303912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9A77ED-922B-674E-A430-B35920280174}"/>
              </a:ext>
            </a:extLst>
          </p:cNvPr>
          <p:cNvCxnSpPr/>
          <p:nvPr/>
        </p:nvCxnSpPr>
        <p:spPr>
          <a:xfrm flipV="1">
            <a:off x="6672064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B5EC-6554-0D48-AE77-465A74816315}"/>
              </a:ext>
            </a:extLst>
          </p:cNvPr>
          <p:cNvCxnSpPr/>
          <p:nvPr/>
        </p:nvCxnSpPr>
        <p:spPr>
          <a:xfrm flipV="1">
            <a:off x="7968208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1EA6B-0006-DD4B-A730-3B9BF23BFF1A}"/>
              </a:ext>
            </a:extLst>
          </p:cNvPr>
          <p:cNvCxnSpPr/>
          <p:nvPr/>
        </p:nvCxnSpPr>
        <p:spPr>
          <a:xfrm flipV="1">
            <a:off x="9264352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117103-257F-DB48-BE43-C38DFFEC6766}"/>
              </a:ext>
            </a:extLst>
          </p:cNvPr>
          <p:cNvSpPr txBox="1"/>
          <p:nvPr/>
        </p:nvSpPr>
        <p:spPr>
          <a:xfrm>
            <a:off x="2026977" y="1673244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Threat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CDC50B-E845-0C47-977F-76D0296F16E2}"/>
              </a:ext>
            </a:extLst>
          </p:cNvPr>
          <p:cNvSpPr/>
          <p:nvPr/>
        </p:nvSpPr>
        <p:spPr>
          <a:xfrm>
            <a:off x="2597581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D7EB7-03A9-BC46-B708-6F86864B6408}"/>
              </a:ext>
            </a:extLst>
          </p:cNvPr>
          <p:cNvSpPr/>
          <p:nvPr/>
        </p:nvSpPr>
        <p:spPr>
          <a:xfrm>
            <a:off x="5190160" y="2136133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E8ACDA-A5FC-574F-B518-9AFE8962F919}"/>
              </a:ext>
            </a:extLst>
          </p:cNvPr>
          <p:cNvSpPr/>
          <p:nvPr/>
        </p:nvSpPr>
        <p:spPr>
          <a:xfrm>
            <a:off x="7849289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D6BCB-87F2-B54E-B69A-86AD15A4AC5F}"/>
              </a:ext>
            </a:extLst>
          </p:cNvPr>
          <p:cNvSpPr/>
          <p:nvPr/>
        </p:nvSpPr>
        <p:spPr>
          <a:xfrm>
            <a:off x="3960857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2B0CFF-6980-B44E-A833-6EE366DFE342}"/>
              </a:ext>
            </a:extLst>
          </p:cNvPr>
          <p:cNvSpPr/>
          <p:nvPr/>
        </p:nvSpPr>
        <p:spPr>
          <a:xfrm>
            <a:off x="6553145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89378-B9AB-6D47-846F-2907E4880225}"/>
              </a:ext>
            </a:extLst>
          </p:cNvPr>
          <p:cNvSpPr/>
          <p:nvPr/>
        </p:nvSpPr>
        <p:spPr>
          <a:xfrm>
            <a:off x="9145433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7C55-6BCE-124A-9E7E-3B92E268874D}"/>
              </a:ext>
            </a:extLst>
          </p:cNvPr>
          <p:cNvSpPr txBox="1"/>
          <p:nvPr/>
        </p:nvSpPr>
        <p:spPr>
          <a:xfrm>
            <a:off x="3442611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IaC</a:t>
            </a:r>
            <a:r>
              <a:rPr lang="en-US" dirty="0"/>
              <a:t> Analysis SCA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49FF2-51B1-5945-B5CF-928C41E79A14}"/>
              </a:ext>
            </a:extLst>
          </p:cNvPr>
          <p:cNvSpPr txBox="1"/>
          <p:nvPr/>
        </p:nvSpPr>
        <p:spPr>
          <a:xfrm>
            <a:off x="4671914" y="1396245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tests Dependencies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D829-E4FF-A540-AEE4-88C7B7D5354E}"/>
              </a:ext>
            </a:extLst>
          </p:cNvPr>
          <p:cNvSpPr txBox="1"/>
          <p:nvPr/>
        </p:nvSpPr>
        <p:spPr>
          <a:xfrm>
            <a:off x="6096000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tests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5C336-A4E2-574A-A4E0-BFD5A5A8AEB2}"/>
              </a:ext>
            </a:extLst>
          </p:cNvPr>
          <p:cNvSpPr txBox="1"/>
          <p:nvPr/>
        </p:nvSpPr>
        <p:spPr>
          <a:xfrm>
            <a:off x="7392145" y="1119246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/ Green Deployment</a:t>
            </a:r>
            <a:br>
              <a:rPr lang="en-US" dirty="0"/>
            </a:br>
            <a:r>
              <a:rPr lang="en-US" dirty="0"/>
              <a:t>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90E6F-3EDE-0543-9AF1-05905EF5DA4E}"/>
              </a:ext>
            </a:extLst>
          </p:cNvPr>
          <p:cNvSpPr txBox="1"/>
          <p:nvPr/>
        </p:nvSpPr>
        <p:spPr>
          <a:xfrm>
            <a:off x="8760296" y="475713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04AB8-56D5-DE44-80B4-632042585540}"/>
              </a:ext>
            </a:extLst>
          </p:cNvPr>
          <p:cNvSpPr/>
          <p:nvPr/>
        </p:nvSpPr>
        <p:spPr>
          <a:xfrm>
            <a:off x="4655840" y="3140967"/>
            <a:ext cx="1332719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6898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TESTING &amp;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264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Unit testing – Test that authenticated request with a user ID different from the user ID in the security context – fails.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Dependencies scanning – Tools like Dependency Check, </a:t>
            </a:r>
            <a:r>
              <a:rPr lang="en-US" sz="2800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dependabot</a:t>
            </a: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, </a:t>
            </a:r>
            <a:r>
              <a:rPr lang="en-US" sz="2800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Snyk</a:t>
            </a: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 could run either on the developer machine or at the pipeline</a:t>
            </a:r>
          </a:p>
        </p:txBody>
      </p:sp>
      <p:pic>
        <p:nvPicPr>
          <p:cNvPr id="1026" name="Picture 2" descr="OWASP DependencyCheck - A Software Composition Analysis Utility That  Detects Publicly Disclosed Vulnerabilities In Application Dependencies –  Cyber Security">
            <a:extLst>
              <a:ext uri="{FF2B5EF4-FFF2-40B4-BE49-F238E27FC236}">
                <a16:creationId xmlns:a16="http://schemas.microsoft.com/office/drawing/2014/main" id="{9D5F58A3-869D-C748-B6A7-169E0B207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4160872"/>
            <a:ext cx="3143672" cy="9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nyk and Neighbourhoodie Partner to Keep Software Updated and Secure">
            <a:extLst>
              <a:ext uri="{FF2B5EF4-FFF2-40B4-BE49-F238E27FC236}">
                <a16:creationId xmlns:a16="http://schemas.microsoft.com/office/drawing/2014/main" id="{3A3CC970-85BB-D843-BFFA-CAF89105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03" y="3607182"/>
            <a:ext cx="2264594" cy="22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dependabot/dependabot-core: 🤖 The core logic behind Dependabot's  update PR creation, and the public issue tracker for all things Dependabot">
            <a:extLst>
              <a:ext uri="{FF2B5EF4-FFF2-40B4-BE49-F238E27FC236}">
                <a16:creationId xmlns:a16="http://schemas.microsoft.com/office/drawing/2014/main" id="{B0BC2AF5-567C-6041-92E9-343BA93F7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936" y="4289830"/>
            <a:ext cx="3147543" cy="8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TESTING &amp; INTEGRATION</a:t>
            </a:r>
          </a:p>
        </p:txBody>
      </p:sp>
      <p:pic>
        <p:nvPicPr>
          <p:cNvPr id="5122" name="Picture 2" descr="Screenshot of a Dependabot pull request">
            <a:extLst>
              <a:ext uri="{FF2B5EF4-FFF2-40B4-BE49-F238E27FC236}">
                <a16:creationId xmlns:a16="http://schemas.microsoft.com/office/drawing/2014/main" id="{3BC657AB-7BD4-5348-8E56-77DFF8DA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616" y="1028954"/>
            <a:ext cx="5296767" cy="48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679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TESTING &amp; INTEGRATION</a:t>
            </a:r>
          </a:p>
        </p:txBody>
      </p:sp>
      <p:pic>
        <p:nvPicPr>
          <p:cNvPr id="5124" name="Picture 4" descr="What is Snyk?">
            <a:extLst>
              <a:ext uri="{FF2B5EF4-FFF2-40B4-BE49-F238E27FC236}">
                <a16:creationId xmlns:a16="http://schemas.microsoft.com/office/drawing/2014/main" id="{7F3507EB-93AA-0047-BFED-E737C9A5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60748"/>
            <a:ext cx="806489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70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1969CC-ABAB-DA40-A35D-B1B59DDA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95" y="550201"/>
            <a:ext cx="2025811" cy="4133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E6F941D-3925-6B44-9BD1-57DF41507454}"/>
              </a:ext>
            </a:extLst>
          </p:cNvPr>
          <p:cNvSpPr/>
          <p:nvPr/>
        </p:nvSpPr>
        <p:spPr>
          <a:xfrm>
            <a:off x="3369612" y="2121462"/>
            <a:ext cx="6686828" cy="2623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2494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Security 2020 Recap – Incidents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2494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Identifying Cloud Misconfigurations Across the SDLC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2494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Examples of insecure defaults</a:t>
            </a:r>
          </a:p>
          <a:p>
            <a:pPr marL="571500" indent="-57150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2494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Key Findings &amp; Recap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58969-38A8-B844-B74D-1E2056722270}"/>
              </a:ext>
            </a:extLst>
          </p:cNvPr>
          <p:cNvSpPr/>
          <p:nvPr/>
        </p:nvSpPr>
        <p:spPr>
          <a:xfrm>
            <a:off x="335360" y="2813827"/>
            <a:ext cx="2304256" cy="626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4291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TESTING &amp; INTEGRATION</a:t>
            </a:r>
          </a:p>
        </p:txBody>
      </p:sp>
      <p:pic>
        <p:nvPicPr>
          <p:cNvPr id="7170" name="Picture 2" descr="GitHub - jenkinsci/dependency-check-plugin: Jenkins plugin for OWASP  Dependency-Check. Inspects project components for known vulnerabilities  (e.g. CVEs).">
            <a:extLst>
              <a:ext uri="{FF2B5EF4-FFF2-40B4-BE49-F238E27FC236}">
                <a16:creationId xmlns:a16="http://schemas.microsoft.com/office/drawing/2014/main" id="{800018F5-E7BF-8447-9DBC-8AD570536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111" y="1109747"/>
            <a:ext cx="7933777" cy="463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SDLC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86C26-FD41-9C4A-9184-FE790A9EAD6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B094A-053D-1B4A-AB1C-C363EEAADF9A}"/>
              </a:ext>
            </a:extLst>
          </p:cNvPr>
          <p:cNvCxnSpPr/>
          <p:nvPr/>
        </p:nvCxnSpPr>
        <p:spPr>
          <a:xfrm flipV="1">
            <a:off x="2711624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0AF67-708A-0C46-AB18-0435BB720D67}"/>
              </a:ext>
            </a:extLst>
          </p:cNvPr>
          <p:cNvCxnSpPr/>
          <p:nvPr/>
        </p:nvCxnSpPr>
        <p:spPr>
          <a:xfrm flipV="1">
            <a:off x="4079776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F83EB5-D3BD-0149-AC02-9DF2E263DFEF}"/>
              </a:ext>
            </a:extLst>
          </p:cNvPr>
          <p:cNvCxnSpPr/>
          <p:nvPr/>
        </p:nvCxnSpPr>
        <p:spPr>
          <a:xfrm flipV="1">
            <a:off x="5303912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9A77ED-922B-674E-A430-B35920280174}"/>
              </a:ext>
            </a:extLst>
          </p:cNvPr>
          <p:cNvCxnSpPr/>
          <p:nvPr/>
        </p:nvCxnSpPr>
        <p:spPr>
          <a:xfrm flipV="1">
            <a:off x="6672064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B5EC-6554-0D48-AE77-465A74816315}"/>
              </a:ext>
            </a:extLst>
          </p:cNvPr>
          <p:cNvCxnSpPr/>
          <p:nvPr/>
        </p:nvCxnSpPr>
        <p:spPr>
          <a:xfrm flipV="1">
            <a:off x="7968208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1EA6B-0006-DD4B-A730-3B9BF23BFF1A}"/>
              </a:ext>
            </a:extLst>
          </p:cNvPr>
          <p:cNvCxnSpPr/>
          <p:nvPr/>
        </p:nvCxnSpPr>
        <p:spPr>
          <a:xfrm flipV="1">
            <a:off x="9264352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117103-257F-DB48-BE43-C38DFFEC6766}"/>
              </a:ext>
            </a:extLst>
          </p:cNvPr>
          <p:cNvSpPr txBox="1"/>
          <p:nvPr/>
        </p:nvSpPr>
        <p:spPr>
          <a:xfrm>
            <a:off x="2026977" y="1673244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Threat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CDC50B-E845-0C47-977F-76D0296F16E2}"/>
              </a:ext>
            </a:extLst>
          </p:cNvPr>
          <p:cNvSpPr/>
          <p:nvPr/>
        </p:nvSpPr>
        <p:spPr>
          <a:xfrm>
            <a:off x="2597581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D7EB7-03A9-BC46-B708-6F86864B6408}"/>
              </a:ext>
            </a:extLst>
          </p:cNvPr>
          <p:cNvSpPr/>
          <p:nvPr/>
        </p:nvSpPr>
        <p:spPr>
          <a:xfrm>
            <a:off x="5190160" y="2136133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E8ACDA-A5FC-574F-B518-9AFE8962F919}"/>
              </a:ext>
            </a:extLst>
          </p:cNvPr>
          <p:cNvSpPr/>
          <p:nvPr/>
        </p:nvSpPr>
        <p:spPr>
          <a:xfrm>
            <a:off x="7849289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D6BCB-87F2-B54E-B69A-86AD15A4AC5F}"/>
              </a:ext>
            </a:extLst>
          </p:cNvPr>
          <p:cNvSpPr/>
          <p:nvPr/>
        </p:nvSpPr>
        <p:spPr>
          <a:xfrm>
            <a:off x="3960857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2B0CFF-6980-B44E-A833-6EE366DFE342}"/>
              </a:ext>
            </a:extLst>
          </p:cNvPr>
          <p:cNvSpPr/>
          <p:nvPr/>
        </p:nvSpPr>
        <p:spPr>
          <a:xfrm>
            <a:off x="6553145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89378-B9AB-6D47-846F-2907E4880225}"/>
              </a:ext>
            </a:extLst>
          </p:cNvPr>
          <p:cNvSpPr/>
          <p:nvPr/>
        </p:nvSpPr>
        <p:spPr>
          <a:xfrm>
            <a:off x="9145433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7C55-6BCE-124A-9E7E-3B92E268874D}"/>
              </a:ext>
            </a:extLst>
          </p:cNvPr>
          <p:cNvSpPr txBox="1"/>
          <p:nvPr/>
        </p:nvSpPr>
        <p:spPr>
          <a:xfrm>
            <a:off x="3442611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IaC</a:t>
            </a:r>
            <a:r>
              <a:rPr lang="en-US" dirty="0"/>
              <a:t> Analysis SCA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49FF2-51B1-5945-B5CF-928C41E79A14}"/>
              </a:ext>
            </a:extLst>
          </p:cNvPr>
          <p:cNvSpPr txBox="1"/>
          <p:nvPr/>
        </p:nvSpPr>
        <p:spPr>
          <a:xfrm>
            <a:off x="4671914" y="1396245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tests Dependencies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D829-E4FF-A540-AEE4-88C7B7D5354E}"/>
              </a:ext>
            </a:extLst>
          </p:cNvPr>
          <p:cNvSpPr txBox="1"/>
          <p:nvPr/>
        </p:nvSpPr>
        <p:spPr>
          <a:xfrm>
            <a:off x="6096000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tests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5C336-A4E2-574A-A4E0-BFD5A5A8AEB2}"/>
              </a:ext>
            </a:extLst>
          </p:cNvPr>
          <p:cNvSpPr txBox="1"/>
          <p:nvPr/>
        </p:nvSpPr>
        <p:spPr>
          <a:xfrm>
            <a:off x="7392145" y="1119246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/ Green Deployment</a:t>
            </a:r>
            <a:br>
              <a:rPr lang="en-US" dirty="0"/>
            </a:br>
            <a:r>
              <a:rPr lang="en-US" dirty="0"/>
              <a:t>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90E6F-3EDE-0543-9AF1-05905EF5DA4E}"/>
              </a:ext>
            </a:extLst>
          </p:cNvPr>
          <p:cNvSpPr txBox="1"/>
          <p:nvPr/>
        </p:nvSpPr>
        <p:spPr>
          <a:xfrm>
            <a:off x="8760296" y="475713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04AB8-56D5-DE44-80B4-632042585540}"/>
              </a:ext>
            </a:extLst>
          </p:cNvPr>
          <p:cNvSpPr/>
          <p:nvPr/>
        </p:nvSpPr>
        <p:spPr>
          <a:xfrm>
            <a:off x="7248128" y="3140967"/>
            <a:ext cx="1332719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5281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572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Blue / Green deployment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Penetration testing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Define a security baseline for all your AWS accounts – Cloud Custodian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AWS Account assessment – Cloud Mapper</a:t>
            </a:r>
          </a:p>
        </p:txBody>
      </p:sp>
    </p:spTree>
    <p:extLst>
      <p:ext uri="{BB962C8B-B14F-4D97-AF65-F5344CB8AC3E}">
        <p14:creationId xmlns:p14="http://schemas.microsoft.com/office/powerpoint/2010/main" val="2096601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SDLC 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786C26-FD41-9C4A-9184-FE790A9EAD6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FB094A-053D-1B4A-AB1C-C363EEAADF9A}"/>
              </a:ext>
            </a:extLst>
          </p:cNvPr>
          <p:cNvCxnSpPr/>
          <p:nvPr/>
        </p:nvCxnSpPr>
        <p:spPr>
          <a:xfrm flipV="1">
            <a:off x="2711624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0AF67-708A-0C46-AB18-0435BB720D67}"/>
              </a:ext>
            </a:extLst>
          </p:cNvPr>
          <p:cNvCxnSpPr/>
          <p:nvPr/>
        </p:nvCxnSpPr>
        <p:spPr>
          <a:xfrm flipV="1">
            <a:off x="4079776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F83EB5-D3BD-0149-AC02-9DF2E263DFEF}"/>
              </a:ext>
            </a:extLst>
          </p:cNvPr>
          <p:cNvCxnSpPr/>
          <p:nvPr/>
        </p:nvCxnSpPr>
        <p:spPr>
          <a:xfrm flipV="1">
            <a:off x="5303912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9A77ED-922B-674E-A430-B35920280174}"/>
              </a:ext>
            </a:extLst>
          </p:cNvPr>
          <p:cNvCxnSpPr/>
          <p:nvPr/>
        </p:nvCxnSpPr>
        <p:spPr>
          <a:xfrm flipV="1">
            <a:off x="6672064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D9B5EC-6554-0D48-AE77-465A74816315}"/>
              </a:ext>
            </a:extLst>
          </p:cNvPr>
          <p:cNvCxnSpPr/>
          <p:nvPr/>
        </p:nvCxnSpPr>
        <p:spPr>
          <a:xfrm flipV="1">
            <a:off x="7968208" y="2348880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71EA6B-0006-DD4B-A730-3B9BF23BFF1A}"/>
              </a:ext>
            </a:extLst>
          </p:cNvPr>
          <p:cNvCxnSpPr/>
          <p:nvPr/>
        </p:nvCxnSpPr>
        <p:spPr>
          <a:xfrm flipV="1">
            <a:off x="9264352" y="3645024"/>
            <a:ext cx="0" cy="7920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117103-257F-DB48-BE43-C38DFFEC6766}"/>
              </a:ext>
            </a:extLst>
          </p:cNvPr>
          <p:cNvSpPr txBox="1"/>
          <p:nvPr/>
        </p:nvSpPr>
        <p:spPr>
          <a:xfrm>
            <a:off x="2026977" y="1673244"/>
            <a:ext cx="15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Threat Model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CDC50B-E845-0C47-977F-76D0296F16E2}"/>
              </a:ext>
            </a:extLst>
          </p:cNvPr>
          <p:cNvSpPr/>
          <p:nvPr/>
        </p:nvSpPr>
        <p:spPr>
          <a:xfrm>
            <a:off x="2597581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AD7EB7-03A9-BC46-B708-6F86864B6408}"/>
              </a:ext>
            </a:extLst>
          </p:cNvPr>
          <p:cNvSpPr/>
          <p:nvPr/>
        </p:nvSpPr>
        <p:spPr>
          <a:xfrm>
            <a:off x="5190160" y="2136133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E8ACDA-A5FC-574F-B518-9AFE8962F919}"/>
              </a:ext>
            </a:extLst>
          </p:cNvPr>
          <p:cNvSpPr/>
          <p:nvPr/>
        </p:nvSpPr>
        <p:spPr>
          <a:xfrm>
            <a:off x="7849289" y="2132856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8D6BCB-87F2-B54E-B69A-86AD15A4AC5F}"/>
              </a:ext>
            </a:extLst>
          </p:cNvPr>
          <p:cNvSpPr/>
          <p:nvPr/>
        </p:nvSpPr>
        <p:spPr>
          <a:xfrm>
            <a:off x="3960857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2B0CFF-6980-B44E-A833-6EE366DFE342}"/>
              </a:ext>
            </a:extLst>
          </p:cNvPr>
          <p:cNvSpPr/>
          <p:nvPr/>
        </p:nvSpPr>
        <p:spPr>
          <a:xfrm>
            <a:off x="6553145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B89378-B9AB-6D47-846F-2907E4880225}"/>
              </a:ext>
            </a:extLst>
          </p:cNvPr>
          <p:cNvSpPr/>
          <p:nvPr/>
        </p:nvSpPr>
        <p:spPr>
          <a:xfrm>
            <a:off x="9145433" y="4437112"/>
            <a:ext cx="237838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A7C55-6BCE-124A-9E7E-3B92E268874D}"/>
              </a:ext>
            </a:extLst>
          </p:cNvPr>
          <p:cNvSpPr txBox="1"/>
          <p:nvPr/>
        </p:nvSpPr>
        <p:spPr>
          <a:xfrm>
            <a:off x="3442611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IaC</a:t>
            </a:r>
            <a:r>
              <a:rPr lang="en-US" dirty="0"/>
              <a:t> Analysis SCA</a:t>
            </a:r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49FF2-51B1-5945-B5CF-928C41E79A14}"/>
              </a:ext>
            </a:extLst>
          </p:cNvPr>
          <p:cNvSpPr txBox="1"/>
          <p:nvPr/>
        </p:nvSpPr>
        <p:spPr>
          <a:xfrm>
            <a:off x="4671914" y="1396245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 tests Dependencies</a:t>
            </a:r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0D829-E4FF-A540-AEE4-88C7B7D5354E}"/>
              </a:ext>
            </a:extLst>
          </p:cNvPr>
          <p:cNvSpPr txBox="1"/>
          <p:nvPr/>
        </p:nvSpPr>
        <p:spPr>
          <a:xfrm>
            <a:off x="6096000" y="4752114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tests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5C336-A4E2-574A-A4E0-BFD5A5A8AEB2}"/>
              </a:ext>
            </a:extLst>
          </p:cNvPr>
          <p:cNvSpPr txBox="1"/>
          <p:nvPr/>
        </p:nvSpPr>
        <p:spPr>
          <a:xfrm>
            <a:off x="7392145" y="1119246"/>
            <a:ext cx="1512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/ Green Deployment</a:t>
            </a:r>
            <a:br>
              <a:rPr lang="en-US" dirty="0"/>
            </a:br>
            <a:r>
              <a:rPr lang="en-US" dirty="0"/>
              <a:t>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90E6F-3EDE-0543-9AF1-05905EF5DA4E}"/>
              </a:ext>
            </a:extLst>
          </p:cNvPr>
          <p:cNvSpPr txBox="1"/>
          <p:nvPr/>
        </p:nvSpPr>
        <p:spPr>
          <a:xfrm>
            <a:off x="8760296" y="475713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04AB8-56D5-DE44-80B4-632042585540}"/>
              </a:ext>
            </a:extLst>
          </p:cNvPr>
          <p:cNvSpPr/>
          <p:nvPr/>
        </p:nvSpPr>
        <p:spPr>
          <a:xfrm>
            <a:off x="8544272" y="3140967"/>
            <a:ext cx="1332719" cy="576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0079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1AAF4-860E-0B46-8829-D17FAA63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926EF-F871-064F-AFB9-4963AFD0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9" y="637116"/>
            <a:ext cx="2534265" cy="51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227745-3C9B-42F7-8E49-5EEBBCA932AC}"/>
              </a:ext>
            </a:extLst>
          </p:cNvPr>
          <p:cNvSpPr/>
          <p:nvPr/>
        </p:nvSpPr>
        <p:spPr>
          <a:xfrm>
            <a:off x="695400" y="3429000"/>
            <a:ext cx="9757084" cy="77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80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  <a:endParaRPr lang="en-US" sz="8800" dirty="0">
              <a:solidFill>
                <a:srgbClr val="F9F9F9"/>
              </a:solidFill>
              <a:latin typeface="Ropa Sans Pro" panose="020B0504020101010102" pitchFamily="34" charset="0"/>
              <a:cs typeface="Ropa Sans Pro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43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571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  <a:hlinkClick r:id="rId2"/>
              </a:rPr>
              <a:t>Demo: Console EC2 Provisioning</a:t>
            </a:r>
            <a:endParaRPr lang="en-US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51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5AB86-C745-A44D-A363-4FAFA6EB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36" y="1154194"/>
            <a:ext cx="9613528" cy="45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78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7093B-D514-8E46-BFDC-092AED31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77" y="764704"/>
            <a:ext cx="7642046" cy="54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091B3-DC94-7643-BDAF-F50EE002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36" y="1160639"/>
            <a:ext cx="9613528" cy="45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64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B3E52-FB37-F145-AE02-37562A89B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37" y="1092414"/>
            <a:ext cx="9281925" cy="467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4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WHAT’S IN IT FOR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2226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Helping you increase awareness to cloud misconfigurations</a:t>
            </a:r>
          </a:p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Providing you with practical tools to identify them during the software development lifecycle</a:t>
            </a:r>
          </a:p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Share some stuff based on my personal experience</a:t>
            </a:r>
          </a:p>
        </p:txBody>
      </p:sp>
    </p:spTree>
    <p:extLst>
      <p:ext uri="{BB962C8B-B14F-4D97-AF65-F5344CB8AC3E}">
        <p14:creationId xmlns:p14="http://schemas.microsoft.com/office/powerpoint/2010/main" val="112054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730927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INSECURE DEFAULTS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CE4F5-AE0C-7444-B9D2-CC6803A52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002346"/>
            <a:ext cx="4436308" cy="2853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46C93-EF9C-0440-AA40-CD983DA1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85" y="1212404"/>
            <a:ext cx="4405657" cy="44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33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1AAF4-860E-0B46-8829-D17FAA63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926EF-F871-064F-AFB9-4963AFD0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9" y="637116"/>
            <a:ext cx="2534265" cy="51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227745-3C9B-42F7-8E49-5EEBBCA932AC}"/>
              </a:ext>
            </a:extLst>
          </p:cNvPr>
          <p:cNvSpPr/>
          <p:nvPr/>
        </p:nvSpPr>
        <p:spPr>
          <a:xfrm>
            <a:off x="2315580" y="2960541"/>
            <a:ext cx="7560839" cy="77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algn="ctr" defTabSz="914400" rtl="1" eaLnBrk="1" latinLnBrk="0" hangingPunct="1">
              <a:lnSpc>
                <a:spcPts val="4000"/>
              </a:lnSpc>
            </a:pPr>
            <a:r>
              <a:rPr lang="en-US" sz="8800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33414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KEY TAKEAWAYS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344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Threat model architectures and data flows to understand &amp; prioritize risks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Be aware of potential misconfiguration / sensitive areas on your architecture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Secure code review highlighting policies &amp; permissions review for each task (less scalable)</a:t>
            </a:r>
          </a:p>
        </p:txBody>
      </p:sp>
    </p:spTree>
    <p:extLst>
      <p:ext uri="{BB962C8B-B14F-4D97-AF65-F5344CB8AC3E}">
        <p14:creationId xmlns:p14="http://schemas.microsoft.com/office/powerpoint/2010/main" val="24301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KEY TAKEAWAYS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3957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Knowledge - Subscribe to your cloud provider RSS feeds / features blog and keep updated on latest security trends, vulnerabilities and incidents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Read about available security controls for each service you deploy / use and raise flags during all the SDLC stages</a:t>
            </a:r>
          </a:p>
          <a:p>
            <a:pPr marL="457200" indent="-45720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Use automatic tools &amp; assessment products on IDE &amp; pipeline to detect, alert &amp; fail builds on critical misconfigurations according to a security baseline (more scalable)</a:t>
            </a:r>
          </a:p>
        </p:txBody>
      </p:sp>
    </p:spTree>
    <p:extLst>
      <p:ext uri="{BB962C8B-B14F-4D97-AF65-F5344CB8AC3E}">
        <p14:creationId xmlns:p14="http://schemas.microsoft.com/office/powerpoint/2010/main" val="328687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085136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2869-DE64-DD46-9CB7-CC9DD851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12776"/>
            <a:ext cx="4464496" cy="203226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D03F5D-7E2A-2144-B297-F4E888535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645024"/>
            <a:ext cx="6096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2B2EAA3-E087-2640-8ECD-4152B3CF4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888" y="2155858"/>
            <a:ext cx="3314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92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F6329382-8F33-994E-A273-A891749688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100284"/>
            <a:ext cx="12382500" cy="6965950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FDA7B1-4769-114F-AD73-CF01C741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" y="517183"/>
            <a:ext cx="2483441" cy="4982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0C14B6-F6F4-3B48-B8AF-BFBF7832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2" y="3501008"/>
            <a:ext cx="3024336" cy="2556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115D4C-A14B-2946-B6F2-B6E76DD671F3}"/>
              </a:ext>
            </a:extLst>
          </p:cNvPr>
          <p:cNvSpPr txBox="1"/>
          <p:nvPr/>
        </p:nvSpPr>
        <p:spPr>
          <a:xfrm>
            <a:off x="501806" y="1556792"/>
            <a:ext cx="285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4000" dirty="0"/>
              <a:t>THANK YOU</a:t>
            </a:r>
          </a:p>
          <a:p>
            <a:r>
              <a:rPr lang="en-IL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36730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E51AAF4-860E-0B46-8829-D17FAA63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926EF-F871-064F-AFB9-4963AFD0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9" y="637116"/>
            <a:ext cx="2534265" cy="517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227745-3C9B-42F7-8E49-5EEBBCA932AC}"/>
              </a:ext>
            </a:extLst>
          </p:cNvPr>
          <p:cNvSpPr/>
          <p:nvPr/>
        </p:nvSpPr>
        <p:spPr>
          <a:xfrm>
            <a:off x="1055440" y="3429000"/>
            <a:ext cx="9397044" cy="775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8800" dirty="0">
                <a:solidFill>
                  <a:srgbClr val="F9F9F9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8608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5171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TOP 3 CLOUD SECURITY THREATS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11125696" cy="1764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Security misconfiguration of production environments (67%)</a:t>
            </a:r>
          </a:p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Lack of visibility into access in production environments (64%)</a:t>
            </a:r>
          </a:p>
          <a:p>
            <a:pPr marL="457200" indent="-4572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Improper IAM and permission configurations (61%)</a:t>
            </a:r>
          </a:p>
        </p:txBody>
      </p:sp>
    </p:spTree>
    <p:extLst>
      <p:ext uri="{BB962C8B-B14F-4D97-AF65-F5344CB8AC3E}">
        <p14:creationId xmlns:p14="http://schemas.microsoft.com/office/powerpoint/2010/main" val="24308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5171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SECURITY 2020 INCIDENTS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5725096" cy="314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Capital One</a:t>
            </a: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ModSecurity</a:t>
            </a: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 Web Application Firewall allowed Server-Side Request Forgery, overprovisioned EC2 and S3 roles for WAF and storage</a:t>
            </a:r>
            <a:endParaRPr lang="he-IL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</p:txBody>
      </p:sp>
      <p:pic>
        <p:nvPicPr>
          <p:cNvPr id="2050" name="Picture 2" descr="Capital One (@CapitalOne) | Twitter">
            <a:extLst>
              <a:ext uri="{FF2B5EF4-FFF2-40B4-BE49-F238E27FC236}">
                <a16:creationId xmlns:a16="http://schemas.microsoft.com/office/drawing/2014/main" id="{0353C88E-6231-4640-9484-337014FBB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518147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C715AD-123B-354E-8FC1-2AAFB6925188}"/>
              </a:ext>
            </a:extLst>
          </p:cNvPr>
          <p:cNvSpPr/>
          <p:nvPr/>
        </p:nvSpPr>
        <p:spPr>
          <a:xfrm>
            <a:off x="442912" y="5085184"/>
            <a:ext cx="6517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* In 2019 there were 45% less incidents related to S3 than in 2018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0400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5171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SECURITY 2020 INCIDENTS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5725096" cy="314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Dow Jones</a:t>
            </a: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Data was stored in an AWS Elasticsearch database without password protection, i.e. no IAM controls were used.</a:t>
            </a:r>
          </a:p>
        </p:txBody>
      </p:sp>
      <p:pic>
        <p:nvPicPr>
          <p:cNvPr id="3074" name="Picture 2" descr="Dow Jones &amp; Company - Wikipedia">
            <a:extLst>
              <a:ext uri="{FF2B5EF4-FFF2-40B4-BE49-F238E27FC236}">
                <a16:creationId xmlns:a16="http://schemas.microsoft.com/office/drawing/2014/main" id="{5087748D-9F32-8F44-B5A4-8F2EA3D5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824510"/>
            <a:ext cx="2311118" cy="232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878506-D127-1842-B53E-6A4ED61C4872}"/>
              </a:ext>
            </a:extLst>
          </p:cNvPr>
          <p:cNvSpPr/>
          <p:nvPr/>
        </p:nvSpPr>
        <p:spPr>
          <a:xfrm>
            <a:off x="442912" y="5085184"/>
            <a:ext cx="651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* Elasticsearch data leakage: 20% of all incidents, 44% of all information volume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9885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7F5F4-2BED-254A-AEF2-26C62417C04F}"/>
              </a:ext>
            </a:extLst>
          </p:cNvPr>
          <p:cNvSpPr/>
          <p:nvPr/>
        </p:nvSpPr>
        <p:spPr>
          <a:xfrm>
            <a:off x="442912" y="404664"/>
            <a:ext cx="651718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dirty="0">
                <a:solidFill>
                  <a:srgbClr val="132B3F"/>
                </a:solidFill>
                <a:latin typeface="Ropa Sans Pro" panose="020B0504020101010102" pitchFamily="34" charset="0"/>
                <a:cs typeface="Ropa Sans Pro" panose="020B0504020101010102" pitchFamily="34" charset="0"/>
              </a:rPr>
              <a:t>CLOUD SECURITY 2020 INCIDENTS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84C50-46F2-E44A-B2DE-4C9EF094E1B5}"/>
              </a:ext>
            </a:extLst>
          </p:cNvPr>
          <p:cNvSpPr/>
          <p:nvPr/>
        </p:nvSpPr>
        <p:spPr>
          <a:xfrm>
            <a:off x="442912" y="1340768"/>
            <a:ext cx="5725096" cy="3149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Imperva</a:t>
            </a: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endParaRPr lang="en-US" sz="2800" dirty="0">
              <a:solidFill>
                <a:srgbClr val="132B3F"/>
              </a:solidFill>
              <a:latin typeface="Ropa Sans Pro Light" panose="020B0504020101010102" pitchFamily="34" charset="0"/>
              <a:cs typeface="Ropa Sans Pro Light" panose="020B0504020101010102" pitchFamily="34" charset="0"/>
            </a:endParaRPr>
          </a:p>
          <a:p>
            <a:pPr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132B3F"/>
                </a:solidFill>
                <a:latin typeface="Ropa Sans Pro Light" panose="020B0504020101010102" pitchFamily="34" charset="0"/>
                <a:cs typeface="Ropa Sans Pro Light" panose="020B0504020101010102" pitchFamily="34" charset="0"/>
              </a:rPr>
              <a:t>Compromise of a cloud server led to unauthorized use of an administrative API key in one of the production AWS accounts.</a:t>
            </a:r>
          </a:p>
        </p:txBody>
      </p:sp>
      <p:pic>
        <p:nvPicPr>
          <p:cNvPr id="4098" name="Picture 2" descr="Imperva - YouTube">
            <a:extLst>
              <a:ext uri="{FF2B5EF4-FFF2-40B4-BE49-F238E27FC236}">
                <a16:creationId xmlns:a16="http://schemas.microsoft.com/office/drawing/2014/main" id="{A44A404F-6506-1D4A-90C8-265DC83A0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94421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6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9926</TotalTime>
  <Words>883</Words>
  <Application>Microsoft Macintosh PowerPoint</Application>
  <PresentationFormat>Widescreen</PresentationFormat>
  <Paragraphs>179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Ropa Sans Pro</vt:lpstr>
      <vt:lpstr>Ropa Sans Pro ExtraBold</vt:lpstr>
      <vt:lpstr>Ropa Sans Pro Light</vt:lpstr>
      <vt:lpstr>Office Theme</vt:lpstr>
      <vt:lpstr>1920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Ilan Potash</dc:creator>
  <cp:lastModifiedBy>Avishay Bar</cp:lastModifiedBy>
  <cp:revision>84</cp:revision>
  <cp:lastPrinted>2020-01-01T14:01:43Z</cp:lastPrinted>
  <dcterms:created xsi:type="dcterms:W3CDTF">2020-01-01T09:45:36Z</dcterms:created>
  <dcterms:modified xsi:type="dcterms:W3CDTF">2020-12-28T08:21:46Z</dcterms:modified>
</cp:coreProperties>
</file>